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732" r:id="rId2"/>
    <p:sldMasterId id="2147483731" r:id="rId3"/>
    <p:sldMasterId id="2147483736" r:id="rId4"/>
  </p:sldMasterIdLst>
  <p:notesMasterIdLst>
    <p:notesMasterId r:id="rId20"/>
  </p:notesMasterIdLst>
  <p:handoutMasterIdLst>
    <p:handoutMasterId r:id="rId21"/>
  </p:handoutMasterIdLst>
  <p:sldIdLst>
    <p:sldId id="256" r:id="rId5"/>
    <p:sldId id="257" r:id="rId6"/>
    <p:sldId id="324" r:id="rId7"/>
    <p:sldId id="258" r:id="rId8"/>
    <p:sldId id="691" r:id="rId9"/>
    <p:sldId id="260" r:id="rId10"/>
    <p:sldId id="327" r:id="rId11"/>
    <p:sldId id="325" r:id="rId12"/>
    <p:sldId id="690" r:id="rId13"/>
    <p:sldId id="688" r:id="rId14"/>
    <p:sldId id="694" r:id="rId15"/>
    <p:sldId id="693" r:id="rId16"/>
    <p:sldId id="689" r:id="rId17"/>
    <p:sldId id="687" r:id="rId18"/>
    <p:sldId id="69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Shepherd" initials="CS" lastIdx="1" clrIdx="0">
    <p:extLst>
      <p:ext uri="{19B8F6BF-5375-455C-9EA6-DF929625EA0E}">
        <p15:presenceInfo xmlns:p15="http://schemas.microsoft.com/office/powerpoint/2012/main" userId="S::CShepherd@otf.ca::3372d012-a087-455e-9e1b-bb9d88e375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6F31"/>
    <a:srgbClr val="E6E6E6"/>
    <a:srgbClr val="FE6269"/>
    <a:srgbClr val="DF5CA4"/>
    <a:srgbClr val="FB7E18"/>
    <a:srgbClr val="C05CD8"/>
    <a:srgbClr val="ED6B00"/>
    <a:srgbClr val="FB841B"/>
    <a:srgbClr val="9C507A"/>
    <a:srgbClr val="F0CD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63CB71-DA30-4431-A4CB-47B9D3B89618}" v="423" dt="2022-05-27T11:24:32.2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80" autoAdjust="0"/>
    <p:restoredTop sz="96406" autoAdjust="0"/>
  </p:normalViewPr>
  <p:slideViewPr>
    <p:cSldViewPr snapToGrid="0" snapToObjects="1">
      <p:cViewPr>
        <p:scale>
          <a:sx n="62" d="100"/>
          <a:sy n="62" d="100"/>
        </p:scale>
        <p:origin x="784" y="5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2" d="100"/>
          <a:sy n="82" d="100"/>
        </p:scale>
        <p:origin x="297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what Zeru" userId="1e44f090-dc8e-4926-a153-b367eaeeb098" providerId="ADAL" clId="{7363CB71-DA30-4431-A4CB-47B9D3B89618}"/>
    <pc:docChg chg="undo custSel addSld delSld modSld sldOrd">
      <pc:chgData name="Shewhat Zeru" userId="1e44f090-dc8e-4926-a153-b367eaeeb098" providerId="ADAL" clId="{7363CB71-DA30-4431-A4CB-47B9D3B89618}" dt="2022-05-27T11:33:49.338" v="7193" actId="20577"/>
      <pc:docMkLst>
        <pc:docMk/>
      </pc:docMkLst>
      <pc:sldChg chg="addSp delSp modSp mod">
        <pc:chgData name="Shewhat Zeru" userId="1e44f090-dc8e-4926-a153-b367eaeeb098" providerId="ADAL" clId="{7363CB71-DA30-4431-A4CB-47B9D3B89618}" dt="2022-05-27T11:32:46.146" v="7143" actId="20577"/>
        <pc:sldMkLst>
          <pc:docMk/>
          <pc:sldMk cId="67032403" sldId="256"/>
        </pc:sldMkLst>
        <pc:spChg chg="mod">
          <ac:chgData name="Shewhat Zeru" userId="1e44f090-dc8e-4926-a153-b367eaeeb098" providerId="ADAL" clId="{7363CB71-DA30-4431-A4CB-47B9D3B89618}" dt="2022-05-27T11:23:10.353" v="6598" actId="20577"/>
          <ac:spMkLst>
            <pc:docMk/>
            <pc:sldMk cId="67032403" sldId="256"/>
            <ac:spMk id="2" creationId="{8BF664CD-29CB-475F-990B-245CDAB3CC3E}"/>
          </ac:spMkLst>
        </pc:spChg>
        <pc:spChg chg="mod">
          <ac:chgData name="Shewhat Zeru" userId="1e44f090-dc8e-4926-a153-b367eaeeb098" providerId="ADAL" clId="{7363CB71-DA30-4431-A4CB-47B9D3B89618}" dt="2022-05-27T11:32:46.146" v="7143" actId="20577"/>
          <ac:spMkLst>
            <pc:docMk/>
            <pc:sldMk cId="67032403" sldId="256"/>
            <ac:spMk id="3" creationId="{014EF37F-13E1-47F2-8E99-5617FF9F36C5}"/>
          </ac:spMkLst>
        </pc:spChg>
        <pc:spChg chg="del">
          <ac:chgData name="Shewhat Zeru" userId="1e44f090-dc8e-4926-a153-b367eaeeb098" providerId="ADAL" clId="{7363CB71-DA30-4431-A4CB-47B9D3B89618}" dt="2022-05-27T11:23:24.227" v="6599" actId="931"/>
          <ac:spMkLst>
            <pc:docMk/>
            <pc:sldMk cId="67032403" sldId="256"/>
            <ac:spMk id="4" creationId="{73B9E068-153E-4184-925F-0F50D58029D0}"/>
          </ac:spMkLst>
        </pc:spChg>
        <pc:spChg chg="mod">
          <ac:chgData name="Shewhat Zeru" userId="1e44f090-dc8e-4926-a153-b367eaeeb098" providerId="ADAL" clId="{7363CB71-DA30-4431-A4CB-47B9D3B89618}" dt="2022-05-27T11:25:25.355" v="6707" actId="20577"/>
          <ac:spMkLst>
            <pc:docMk/>
            <pc:sldMk cId="67032403" sldId="256"/>
            <ac:spMk id="5" creationId="{9B7225A3-D601-42E0-A8F3-08DB28B83E5E}"/>
          </ac:spMkLst>
        </pc:spChg>
        <pc:spChg chg="mod">
          <ac:chgData name="Shewhat Zeru" userId="1e44f090-dc8e-4926-a153-b367eaeeb098" providerId="ADAL" clId="{7363CB71-DA30-4431-A4CB-47B9D3B89618}" dt="2022-05-27T11:25:19.344" v="6682" actId="20577"/>
          <ac:spMkLst>
            <pc:docMk/>
            <pc:sldMk cId="67032403" sldId="256"/>
            <ac:spMk id="6" creationId="{D3D3C8D3-B22F-470B-9D59-E4E1EA63024E}"/>
          </ac:spMkLst>
        </pc:spChg>
        <pc:spChg chg="add del mod">
          <ac:chgData name="Shewhat Zeru" userId="1e44f090-dc8e-4926-a153-b367eaeeb098" providerId="ADAL" clId="{7363CB71-DA30-4431-A4CB-47B9D3B89618}" dt="2022-05-27T11:24:32.214" v="6603" actId="931"/>
          <ac:spMkLst>
            <pc:docMk/>
            <pc:sldMk cId="67032403" sldId="256"/>
            <ac:spMk id="10" creationId="{EAAEE83A-BED6-AB48-13A5-BC8564A4A220}"/>
          </ac:spMkLst>
        </pc:spChg>
        <pc:picChg chg="add del mod">
          <ac:chgData name="Shewhat Zeru" userId="1e44f090-dc8e-4926-a153-b367eaeeb098" providerId="ADAL" clId="{7363CB71-DA30-4431-A4CB-47B9D3B89618}" dt="2022-05-27T11:23:35.795" v="6602" actId="21"/>
          <ac:picMkLst>
            <pc:docMk/>
            <pc:sldMk cId="67032403" sldId="256"/>
            <ac:picMk id="8" creationId="{B9840A6F-78DE-CCE4-7968-ADD32FD3E698}"/>
          </ac:picMkLst>
        </pc:picChg>
        <pc:picChg chg="add mod">
          <ac:chgData name="Shewhat Zeru" userId="1e44f090-dc8e-4926-a153-b367eaeeb098" providerId="ADAL" clId="{7363CB71-DA30-4431-A4CB-47B9D3B89618}" dt="2022-05-27T11:24:33.103" v="6605" actId="962"/>
          <ac:picMkLst>
            <pc:docMk/>
            <pc:sldMk cId="67032403" sldId="256"/>
            <ac:picMk id="12" creationId="{7FB0BDE3-92A2-C5B1-C448-5C5F9CAEAFEF}"/>
          </ac:picMkLst>
        </pc:picChg>
      </pc:sldChg>
      <pc:sldChg chg="addSp delSp modSp new mod">
        <pc:chgData name="Shewhat Zeru" userId="1e44f090-dc8e-4926-a153-b367eaeeb098" providerId="ADAL" clId="{7363CB71-DA30-4431-A4CB-47B9D3B89618}" dt="2022-05-27T09:56:26.493" v="2121" actId="20577"/>
        <pc:sldMkLst>
          <pc:docMk/>
          <pc:sldMk cId="3975874463" sldId="257"/>
        </pc:sldMkLst>
        <pc:spChg chg="mod">
          <ac:chgData name="Shewhat Zeru" userId="1e44f090-dc8e-4926-a153-b367eaeeb098" providerId="ADAL" clId="{7363CB71-DA30-4431-A4CB-47B9D3B89618}" dt="2022-05-27T09:23:04.373" v="41" actId="20577"/>
          <ac:spMkLst>
            <pc:docMk/>
            <pc:sldMk cId="3975874463" sldId="257"/>
            <ac:spMk id="2" creationId="{AE9C6235-AE1E-200B-22AE-720DCCD3B883}"/>
          </ac:spMkLst>
        </pc:spChg>
        <pc:spChg chg="del">
          <ac:chgData name="Shewhat Zeru" userId="1e44f090-dc8e-4926-a153-b367eaeeb098" providerId="ADAL" clId="{7363CB71-DA30-4431-A4CB-47B9D3B89618}" dt="2022-05-27T09:22:45.643" v="11" actId="21"/>
          <ac:spMkLst>
            <pc:docMk/>
            <pc:sldMk cId="3975874463" sldId="257"/>
            <ac:spMk id="3" creationId="{5A6173F8-8C01-C8C5-2822-C5AEEF5F8F55}"/>
          </ac:spMkLst>
        </pc:spChg>
        <pc:spChg chg="del mod">
          <ac:chgData name="Shewhat Zeru" userId="1e44f090-dc8e-4926-a153-b367eaeeb098" providerId="ADAL" clId="{7363CB71-DA30-4431-A4CB-47B9D3B89618}" dt="2022-05-27T09:23:14.178" v="42" actId="21"/>
          <ac:spMkLst>
            <pc:docMk/>
            <pc:sldMk cId="3975874463" sldId="257"/>
            <ac:spMk id="4" creationId="{ABD1AE50-7021-CED4-8552-B4056D881E4B}"/>
          </ac:spMkLst>
        </pc:spChg>
        <pc:spChg chg="mod">
          <ac:chgData name="Shewhat Zeru" userId="1e44f090-dc8e-4926-a153-b367eaeeb098" providerId="ADAL" clId="{7363CB71-DA30-4431-A4CB-47B9D3B89618}" dt="2022-05-27T09:22:38.536" v="3"/>
          <ac:spMkLst>
            <pc:docMk/>
            <pc:sldMk cId="3975874463" sldId="257"/>
            <ac:spMk id="7" creationId="{7657AC69-0BAB-078E-00D0-342CEBE42D54}"/>
          </ac:spMkLst>
        </pc:spChg>
        <pc:spChg chg="mod">
          <ac:chgData name="Shewhat Zeru" userId="1e44f090-dc8e-4926-a153-b367eaeeb098" providerId="ADAL" clId="{7363CB71-DA30-4431-A4CB-47B9D3B89618}" dt="2022-05-27T09:22:38.536" v="3"/>
          <ac:spMkLst>
            <pc:docMk/>
            <pc:sldMk cId="3975874463" sldId="257"/>
            <ac:spMk id="8" creationId="{6A56ACEF-EF77-9559-4B75-6CDAF8615E51}"/>
          </ac:spMkLst>
        </pc:spChg>
        <pc:spChg chg="mod">
          <ac:chgData name="Shewhat Zeru" userId="1e44f090-dc8e-4926-a153-b367eaeeb098" providerId="ADAL" clId="{7363CB71-DA30-4431-A4CB-47B9D3B89618}" dt="2022-05-27T09:22:38.536" v="3"/>
          <ac:spMkLst>
            <pc:docMk/>
            <pc:sldMk cId="3975874463" sldId="257"/>
            <ac:spMk id="9" creationId="{B138BCFD-17F7-841E-8F63-043CF55F4F87}"/>
          </ac:spMkLst>
        </pc:spChg>
        <pc:grpChg chg="add mod">
          <ac:chgData name="Shewhat Zeru" userId="1e44f090-dc8e-4926-a153-b367eaeeb098" providerId="ADAL" clId="{7363CB71-DA30-4431-A4CB-47B9D3B89618}" dt="2022-05-27T09:23:19.850" v="43" actId="1076"/>
          <ac:grpSpMkLst>
            <pc:docMk/>
            <pc:sldMk cId="3975874463" sldId="257"/>
            <ac:grpSpMk id="5" creationId="{1DC378BE-448C-9489-565C-39FD1CF9D6F1}"/>
          </ac:grpSpMkLst>
        </pc:grpChg>
        <pc:graphicFrameChg chg="mod modGraphic">
          <ac:chgData name="Shewhat Zeru" userId="1e44f090-dc8e-4926-a153-b367eaeeb098" providerId="ADAL" clId="{7363CB71-DA30-4431-A4CB-47B9D3B89618}" dt="2022-05-27T09:56:26.493" v="2121" actId="20577"/>
          <ac:graphicFrameMkLst>
            <pc:docMk/>
            <pc:sldMk cId="3975874463" sldId="257"/>
            <ac:graphicFrameMk id="6" creationId="{3B60AF40-AAF2-E167-6D8C-F90DC35097B8}"/>
          </ac:graphicFrameMkLst>
        </pc:graphicFrameChg>
      </pc:sldChg>
      <pc:sldChg chg="addSp delSp modSp new mod">
        <pc:chgData name="Shewhat Zeru" userId="1e44f090-dc8e-4926-a153-b367eaeeb098" providerId="ADAL" clId="{7363CB71-DA30-4431-A4CB-47B9D3B89618}" dt="2022-05-27T11:02:03.878" v="5297" actId="20577"/>
        <pc:sldMkLst>
          <pc:docMk/>
          <pc:sldMk cId="1664141858" sldId="258"/>
        </pc:sldMkLst>
        <pc:spChg chg="mod">
          <ac:chgData name="Shewhat Zeru" userId="1e44f090-dc8e-4926-a153-b367eaeeb098" providerId="ADAL" clId="{7363CB71-DA30-4431-A4CB-47B9D3B89618}" dt="2022-05-27T09:32:06.853" v="232" actId="20577"/>
          <ac:spMkLst>
            <pc:docMk/>
            <pc:sldMk cId="1664141858" sldId="258"/>
            <ac:spMk id="2" creationId="{1F045CE9-7A3D-637F-4648-77E082ABA56E}"/>
          </ac:spMkLst>
        </pc:spChg>
        <pc:spChg chg="mod">
          <ac:chgData name="Shewhat Zeru" userId="1e44f090-dc8e-4926-a153-b367eaeeb098" providerId="ADAL" clId="{7363CB71-DA30-4431-A4CB-47B9D3B89618}" dt="2022-05-27T10:59:54.642" v="5122" actId="5793"/>
          <ac:spMkLst>
            <pc:docMk/>
            <pc:sldMk cId="1664141858" sldId="258"/>
            <ac:spMk id="3" creationId="{85AE5D19-567C-8988-9D4C-DB8DC264B9B6}"/>
          </ac:spMkLst>
        </pc:spChg>
        <pc:spChg chg="del mod">
          <ac:chgData name="Shewhat Zeru" userId="1e44f090-dc8e-4926-a153-b367eaeeb098" providerId="ADAL" clId="{7363CB71-DA30-4431-A4CB-47B9D3B89618}" dt="2022-05-27T09:33:00.303" v="295" actId="21"/>
          <ac:spMkLst>
            <pc:docMk/>
            <pc:sldMk cId="1664141858" sldId="258"/>
            <ac:spMk id="4" creationId="{88D4FECB-C47A-F8B1-7E10-01EAC5A84C31}"/>
          </ac:spMkLst>
        </pc:spChg>
        <pc:spChg chg="add del mod">
          <ac:chgData name="Shewhat Zeru" userId="1e44f090-dc8e-4926-a153-b367eaeeb098" providerId="ADAL" clId="{7363CB71-DA30-4431-A4CB-47B9D3B89618}" dt="2022-05-27T10:59:44.378" v="5117"/>
          <ac:spMkLst>
            <pc:docMk/>
            <pc:sldMk cId="1664141858" sldId="258"/>
            <ac:spMk id="8" creationId="{8FA4022B-1A94-98DA-C24C-0908BD868325}"/>
          </ac:spMkLst>
        </pc:spChg>
        <pc:spChg chg="add mod">
          <ac:chgData name="Shewhat Zeru" userId="1e44f090-dc8e-4926-a153-b367eaeeb098" providerId="ADAL" clId="{7363CB71-DA30-4431-A4CB-47B9D3B89618}" dt="2022-05-27T11:02:03.878" v="5297" actId="20577"/>
          <ac:spMkLst>
            <pc:docMk/>
            <pc:sldMk cId="1664141858" sldId="258"/>
            <ac:spMk id="9" creationId="{E9D9A73F-43A8-0883-60B5-B278BEEEFE44}"/>
          </ac:spMkLst>
        </pc:spChg>
        <pc:graphicFrameChg chg="del">
          <ac:chgData name="Shewhat Zeru" userId="1e44f090-dc8e-4926-a153-b367eaeeb098" providerId="ADAL" clId="{7363CB71-DA30-4431-A4CB-47B9D3B89618}" dt="2022-05-27T10:29:54.604" v="4104"/>
          <ac:graphicFrameMkLst>
            <pc:docMk/>
            <pc:sldMk cId="1664141858" sldId="258"/>
            <ac:graphicFrameMk id="7" creationId="{1E40CBF7-2922-50F2-2FDE-BE734F242A69}"/>
          </ac:graphicFrameMkLst>
        </pc:graphicFrameChg>
        <pc:picChg chg="add del mod">
          <ac:chgData name="Shewhat Zeru" userId="1e44f090-dc8e-4926-a153-b367eaeeb098" providerId="ADAL" clId="{7363CB71-DA30-4431-A4CB-47B9D3B89618}" dt="2022-05-27T09:31:20.805" v="191"/>
          <ac:picMkLst>
            <pc:docMk/>
            <pc:sldMk cId="1664141858" sldId="258"/>
            <ac:picMk id="5" creationId="{74FA802E-6EBA-8954-8E16-61BA9193C196}"/>
          </ac:picMkLst>
        </pc:picChg>
        <pc:picChg chg="add mod">
          <ac:chgData name="Shewhat Zeru" userId="1e44f090-dc8e-4926-a153-b367eaeeb098" providerId="ADAL" clId="{7363CB71-DA30-4431-A4CB-47B9D3B89618}" dt="2022-05-27T09:31:54.871" v="199" actId="1076"/>
          <ac:picMkLst>
            <pc:docMk/>
            <pc:sldMk cId="1664141858" sldId="258"/>
            <ac:picMk id="6" creationId="{7CDD28E2-C6EB-39F7-5631-09DF13A78C2D}"/>
          </ac:picMkLst>
        </pc:picChg>
      </pc:sldChg>
      <pc:sldChg chg="modSp new del mod ord">
        <pc:chgData name="Shewhat Zeru" userId="1e44f090-dc8e-4926-a153-b367eaeeb098" providerId="ADAL" clId="{7363CB71-DA30-4431-A4CB-47B9D3B89618}" dt="2022-05-27T09:28:03.020" v="86" actId="2696"/>
        <pc:sldMkLst>
          <pc:docMk/>
          <pc:sldMk cId="3626512693" sldId="259"/>
        </pc:sldMkLst>
        <pc:spChg chg="mod">
          <ac:chgData name="Shewhat Zeru" userId="1e44f090-dc8e-4926-a153-b367eaeeb098" providerId="ADAL" clId="{7363CB71-DA30-4431-A4CB-47B9D3B89618}" dt="2022-05-27T09:26:27.319" v="79" actId="20577"/>
          <ac:spMkLst>
            <pc:docMk/>
            <pc:sldMk cId="3626512693" sldId="259"/>
            <ac:spMk id="2" creationId="{A9F2EE4E-7ACC-102F-4572-41D454A5B343}"/>
          </ac:spMkLst>
        </pc:spChg>
        <pc:spChg chg="mod">
          <ac:chgData name="Shewhat Zeru" userId="1e44f090-dc8e-4926-a153-b367eaeeb098" providerId="ADAL" clId="{7363CB71-DA30-4431-A4CB-47B9D3B89618}" dt="2022-05-27T09:26:12.137" v="55" actId="20577"/>
          <ac:spMkLst>
            <pc:docMk/>
            <pc:sldMk cId="3626512693" sldId="259"/>
            <ac:spMk id="3" creationId="{AB20B578-26A1-90C9-27DD-90B0D314885B}"/>
          </ac:spMkLst>
        </pc:spChg>
        <pc:spChg chg="mod">
          <ac:chgData name="Shewhat Zeru" userId="1e44f090-dc8e-4926-a153-b367eaeeb098" providerId="ADAL" clId="{7363CB71-DA30-4431-A4CB-47B9D3B89618}" dt="2022-05-27T09:22:38.641" v="8" actId="27636"/>
          <ac:spMkLst>
            <pc:docMk/>
            <pc:sldMk cId="3626512693" sldId="259"/>
            <ac:spMk id="4" creationId="{81AE9902-1585-8F75-85DC-5831C186BD05}"/>
          </ac:spMkLst>
        </pc:spChg>
      </pc:sldChg>
      <pc:sldChg chg="addSp delSp modSp new mod">
        <pc:chgData name="Shewhat Zeru" userId="1e44f090-dc8e-4926-a153-b367eaeeb098" providerId="ADAL" clId="{7363CB71-DA30-4431-A4CB-47B9D3B89618}" dt="2022-05-27T11:33:49.338" v="7193" actId="20577"/>
        <pc:sldMkLst>
          <pc:docMk/>
          <pc:sldMk cId="824268361" sldId="260"/>
        </pc:sldMkLst>
        <pc:spChg chg="mod">
          <ac:chgData name="Shewhat Zeru" userId="1e44f090-dc8e-4926-a153-b367eaeeb098" providerId="ADAL" clId="{7363CB71-DA30-4431-A4CB-47B9D3B89618}" dt="2022-05-27T11:33:49.338" v="7193" actId="20577"/>
          <ac:spMkLst>
            <pc:docMk/>
            <pc:sldMk cId="824268361" sldId="260"/>
            <ac:spMk id="2" creationId="{BCD34176-70E5-D61C-CC3D-B33BEF0D7FAE}"/>
          </ac:spMkLst>
        </pc:spChg>
        <pc:spChg chg="del mod">
          <ac:chgData name="Shewhat Zeru" userId="1e44f090-dc8e-4926-a153-b367eaeeb098" providerId="ADAL" clId="{7363CB71-DA30-4431-A4CB-47B9D3B89618}" dt="2022-05-27T09:53:36.395" v="1901" actId="21"/>
          <ac:spMkLst>
            <pc:docMk/>
            <pc:sldMk cId="824268361" sldId="260"/>
            <ac:spMk id="3" creationId="{4535B8A9-6FD2-EFA9-BE31-9D4D91657827}"/>
          </ac:spMkLst>
        </pc:spChg>
        <pc:spChg chg="mod">
          <ac:chgData name="Shewhat Zeru" userId="1e44f090-dc8e-4926-a153-b367eaeeb098" providerId="ADAL" clId="{7363CB71-DA30-4431-A4CB-47B9D3B89618}" dt="2022-05-27T11:33:17.166" v="7191" actId="20577"/>
          <ac:spMkLst>
            <pc:docMk/>
            <pc:sldMk cId="824268361" sldId="260"/>
            <ac:spMk id="4" creationId="{B1A785B1-C4FE-9500-69FE-45628510EDAC}"/>
          </ac:spMkLst>
        </pc:spChg>
        <pc:graphicFrameChg chg="add mod modGraphic">
          <ac:chgData name="Shewhat Zeru" userId="1e44f090-dc8e-4926-a153-b367eaeeb098" providerId="ADAL" clId="{7363CB71-DA30-4431-A4CB-47B9D3B89618}" dt="2022-05-27T09:42:47.197" v="1038" actId="20577"/>
          <ac:graphicFrameMkLst>
            <pc:docMk/>
            <pc:sldMk cId="824268361" sldId="260"/>
            <ac:graphicFrameMk id="5" creationId="{A5497994-20FA-53B2-20DF-7CC05ACE1A84}"/>
          </ac:graphicFrameMkLst>
        </pc:graphicFrameChg>
      </pc:sldChg>
      <pc:sldChg chg="modSp mod">
        <pc:chgData name="Shewhat Zeru" userId="1e44f090-dc8e-4926-a153-b367eaeeb098" providerId="ADAL" clId="{7363CB71-DA30-4431-A4CB-47B9D3B89618}" dt="2022-05-27T09:33:36.304" v="298" actId="6549"/>
        <pc:sldMkLst>
          <pc:docMk/>
          <pc:sldMk cId="1244777948" sldId="324"/>
        </pc:sldMkLst>
        <pc:spChg chg="mod">
          <ac:chgData name="Shewhat Zeru" userId="1e44f090-dc8e-4926-a153-b367eaeeb098" providerId="ADAL" clId="{7363CB71-DA30-4431-A4CB-47B9D3B89618}" dt="2022-05-27T09:33:36.304" v="298" actId="6549"/>
          <ac:spMkLst>
            <pc:docMk/>
            <pc:sldMk cId="1244777948" sldId="324"/>
            <ac:spMk id="7" creationId="{FA5A5EDE-5B6C-4041-9C14-434CA35F7276}"/>
          </ac:spMkLst>
        </pc:spChg>
      </pc:sldChg>
      <pc:sldChg chg="addSp modSp add mod">
        <pc:chgData name="Shewhat Zeru" userId="1e44f090-dc8e-4926-a153-b367eaeeb098" providerId="ADAL" clId="{7363CB71-DA30-4431-A4CB-47B9D3B89618}" dt="2022-05-27T11:18:39.475" v="6460" actId="20577"/>
        <pc:sldMkLst>
          <pc:docMk/>
          <pc:sldMk cId="1253625140" sldId="325"/>
        </pc:sldMkLst>
        <pc:spChg chg="mod">
          <ac:chgData name="Shewhat Zeru" userId="1e44f090-dc8e-4926-a153-b367eaeeb098" providerId="ADAL" clId="{7363CB71-DA30-4431-A4CB-47B9D3B89618}" dt="2022-05-27T09:46:52.993" v="1662" actId="20577"/>
          <ac:spMkLst>
            <pc:docMk/>
            <pc:sldMk cId="1253625140" sldId="325"/>
            <ac:spMk id="2" creationId="{BCD34176-70E5-D61C-CC3D-B33BEF0D7FAE}"/>
          </ac:spMkLst>
        </pc:spChg>
        <pc:spChg chg="mod">
          <ac:chgData name="Shewhat Zeru" userId="1e44f090-dc8e-4926-a153-b367eaeeb098" providerId="ADAL" clId="{7363CB71-DA30-4431-A4CB-47B9D3B89618}" dt="2022-05-27T11:18:39.475" v="6460" actId="20577"/>
          <ac:spMkLst>
            <pc:docMk/>
            <pc:sldMk cId="1253625140" sldId="325"/>
            <ac:spMk id="3" creationId="{4535B8A9-6FD2-EFA9-BE31-9D4D91657827}"/>
          </ac:spMkLst>
        </pc:spChg>
        <pc:spChg chg="mod">
          <ac:chgData name="Shewhat Zeru" userId="1e44f090-dc8e-4926-a153-b367eaeeb098" providerId="ADAL" clId="{7363CB71-DA30-4431-A4CB-47B9D3B89618}" dt="2022-05-27T09:53:19.968" v="1900" actId="20577"/>
          <ac:spMkLst>
            <pc:docMk/>
            <pc:sldMk cId="1253625140" sldId="325"/>
            <ac:spMk id="4" creationId="{B1A785B1-C4FE-9500-69FE-45628510EDAC}"/>
          </ac:spMkLst>
        </pc:spChg>
        <pc:spChg chg="add mod">
          <ac:chgData name="Shewhat Zeru" userId="1e44f090-dc8e-4926-a153-b367eaeeb098" providerId="ADAL" clId="{7363CB71-DA30-4431-A4CB-47B9D3B89618}" dt="2022-05-27T10:56:14.432" v="5068" actId="20577"/>
          <ac:spMkLst>
            <pc:docMk/>
            <pc:sldMk cId="1253625140" sldId="325"/>
            <ac:spMk id="5" creationId="{AA26C65C-0A82-D576-3BEE-CC91493A889F}"/>
          </ac:spMkLst>
        </pc:spChg>
      </pc:sldChg>
      <pc:sldChg chg="modSp add del mod ord">
        <pc:chgData name="Shewhat Zeru" userId="1e44f090-dc8e-4926-a153-b367eaeeb098" providerId="ADAL" clId="{7363CB71-DA30-4431-A4CB-47B9D3B89618}" dt="2022-05-27T10:15:19.577" v="2526" actId="47"/>
        <pc:sldMkLst>
          <pc:docMk/>
          <pc:sldMk cId="742926990" sldId="326"/>
        </pc:sldMkLst>
        <pc:spChg chg="mod">
          <ac:chgData name="Shewhat Zeru" userId="1e44f090-dc8e-4926-a153-b367eaeeb098" providerId="ADAL" clId="{7363CB71-DA30-4431-A4CB-47B9D3B89618}" dt="2022-05-27T10:15:17.424" v="2525" actId="20577"/>
          <ac:spMkLst>
            <pc:docMk/>
            <pc:sldMk cId="742926990" sldId="326"/>
            <ac:spMk id="2" creationId="{BCD34176-70E5-D61C-CC3D-B33BEF0D7FAE}"/>
          </ac:spMkLst>
        </pc:spChg>
      </pc:sldChg>
      <pc:sldChg chg="modSp new mod modNotesTx">
        <pc:chgData name="Shewhat Zeru" userId="1e44f090-dc8e-4926-a153-b367eaeeb098" providerId="ADAL" clId="{7363CB71-DA30-4431-A4CB-47B9D3B89618}" dt="2022-05-27T11:22:20.386" v="6561"/>
        <pc:sldMkLst>
          <pc:docMk/>
          <pc:sldMk cId="3968768998" sldId="327"/>
        </pc:sldMkLst>
        <pc:spChg chg="mod">
          <ac:chgData name="Shewhat Zeru" userId="1e44f090-dc8e-4926-a153-b367eaeeb098" providerId="ADAL" clId="{7363CB71-DA30-4431-A4CB-47B9D3B89618}" dt="2022-05-27T10:13:51.286" v="2433" actId="207"/>
          <ac:spMkLst>
            <pc:docMk/>
            <pc:sldMk cId="3968768998" sldId="327"/>
            <ac:spMk id="2" creationId="{008BE865-BEBA-28E6-B87B-67CA36B92AB5}"/>
          </ac:spMkLst>
        </pc:spChg>
        <pc:spChg chg="mod">
          <ac:chgData name="Shewhat Zeru" userId="1e44f090-dc8e-4926-a153-b367eaeeb098" providerId="ADAL" clId="{7363CB71-DA30-4431-A4CB-47B9D3B89618}" dt="2022-05-27T10:13:06.363" v="2429" actId="207"/>
          <ac:spMkLst>
            <pc:docMk/>
            <pc:sldMk cId="3968768998" sldId="327"/>
            <ac:spMk id="3" creationId="{653817B9-DE85-E21E-1B10-FA285DF6EC29}"/>
          </ac:spMkLst>
        </pc:spChg>
        <pc:spChg chg="mod">
          <ac:chgData name="Shewhat Zeru" userId="1e44f090-dc8e-4926-a153-b367eaeeb098" providerId="ADAL" clId="{7363CB71-DA30-4431-A4CB-47B9D3B89618}" dt="2022-05-27T11:22:17.785" v="6560" actId="27636"/>
          <ac:spMkLst>
            <pc:docMk/>
            <pc:sldMk cId="3968768998" sldId="327"/>
            <ac:spMk id="4" creationId="{65A56196-CC82-8832-2033-8C469621541D}"/>
          </ac:spMkLst>
        </pc:spChg>
        <pc:spChg chg="mod">
          <ac:chgData name="Shewhat Zeru" userId="1e44f090-dc8e-4926-a153-b367eaeeb098" providerId="ADAL" clId="{7363CB71-DA30-4431-A4CB-47B9D3B89618}" dt="2022-05-27T10:13:37.888" v="2432" actId="207"/>
          <ac:spMkLst>
            <pc:docMk/>
            <pc:sldMk cId="3968768998" sldId="327"/>
            <ac:spMk id="5" creationId="{08265449-429B-4BB8-0B25-28F07ED34785}"/>
          </ac:spMkLst>
        </pc:spChg>
        <pc:spChg chg="mod">
          <ac:chgData name="Shewhat Zeru" userId="1e44f090-dc8e-4926-a153-b367eaeeb098" providerId="ADAL" clId="{7363CB71-DA30-4431-A4CB-47B9D3B89618}" dt="2022-05-27T11:02:25.702" v="5299" actId="20577"/>
          <ac:spMkLst>
            <pc:docMk/>
            <pc:sldMk cId="3968768998" sldId="327"/>
            <ac:spMk id="6" creationId="{A52B34A9-21B4-3AFE-6286-89DF8A6EC17D}"/>
          </ac:spMkLst>
        </pc:spChg>
      </pc:sldChg>
      <pc:sldChg chg="modSp del mod">
        <pc:chgData name="Shewhat Zeru" userId="1e44f090-dc8e-4926-a153-b367eaeeb098" providerId="ADAL" clId="{7363CB71-DA30-4431-A4CB-47B9D3B89618}" dt="2022-05-27T10:12:35.981" v="2428" actId="47"/>
        <pc:sldMkLst>
          <pc:docMk/>
          <pc:sldMk cId="2079240278" sldId="686"/>
        </pc:sldMkLst>
        <pc:spChg chg="mod">
          <ac:chgData name="Shewhat Zeru" userId="1e44f090-dc8e-4926-a153-b367eaeeb098" providerId="ADAL" clId="{7363CB71-DA30-4431-A4CB-47B9D3B89618}" dt="2022-05-27T10:05:58.248" v="2292" actId="27636"/>
          <ac:spMkLst>
            <pc:docMk/>
            <pc:sldMk cId="2079240278" sldId="686"/>
            <ac:spMk id="4" creationId="{539762C7-F4AE-4E59-8503-0F7AE6C7BDCF}"/>
          </ac:spMkLst>
        </pc:spChg>
        <pc:spChg chg="mod">
          <ac:chgData name="Shewhat Zeru" userId="1e44f090-dc8e-4926-a153-b367eaeeb098" providerId="ADAL" clId="{7363CB71-DA30-4431-A4CB-47B9D3B89618}" dt="2022-05-27T10:09:33.197" v="2326" actId="14100"/>
          <ac:spMkLst>
            <pc:docMk/>
            <pc:sldMk cId="2079240278" sldId="686"/>
            <ac:spMk id="7" creationId="{90000618-7D37-46BF-AAC7-52505741E743}"/>
          </ac:spMkLst>
        </pc:spChg>
      </pc:sldChg>
      <pc:sldChg chg="modSp add del mod">
        <pc:chgData name="Shewhat Zeru" userId="1e44f090-dc8e-4926-a153-b367eaeeb098" providerId="ADAL" clId="{7363CB71-DA30-4431-A4CB-47B9D3B89618}" dt="2022-05-27T10:06:40.725" v="2298"/>
        <pc:sldMkLst>
          <pc:docMk/>
          <pc:sldMk cId="262093116" sldId="687"/>
        </pc:sldMkLst>
        <pc:spChg chg="mod">
          <ac:chgData name="Shewhat Zeru" userId="1e44f090-dc8e-4926-a153-b367eaeeb098" providerId="ADAL" clId="{7363CB71-DA30-4431-A4CB-47B9D3B89618}" dt="2022-05-27T10:06:40.725" v="2298"/>
          <ac:spMkLst>
            <pc:docMk/>
            <pc:sldMk cId="262093116" sldId="687"/>
            <ac:spMk id="4" creationId="{539762C7-F4AE-4E59-8503-0F7AE6C7BDCF}"/>
          </ac:spMkLst>
        </pc:spChg>
      </pc:sldChg>
      <pc:sldChg chg="add del">
        <pc:chgData name="Shewhat Zeru" userId="1e44f090-dc8e-4926-a153-b367eaeeb098" providerId="ADAL" clId="{7363CB71-DA30-4431-A4CB-47B9D3B89618}" dt="2022-05-27T10:06:32.018" v="2294"/>
        <pc:sldMkLst>
          <pc:docMk/>
          <pc:sldMk cId="392589726" sldId="687"/>
        </pc:sldMkLst>
      </pc:sldChg>
      <pc:sldChg chg="add del">
        <pc:chgData name="Shewhat Zeru" userId="1e44f090-dc8e-4926-a153-b367eaeeb098" providerId="ADAL" clId="{7363CB71-DA30-4431-A4CB-47B9D3B89618}" dt="2022-05-27T10:07:15.465" v="2304"/>
        <pc:sldMkLst>
          <pc:docMk/>
          <pc:sldMk cId="619322836" sldId="687"/>
        </pc:sldMkLst>
      </pc:sldChg>
      <pc:sldChg chg="modSp add del mod">
        <pc:chgData name="Shewhat Zeru" userId="1e44f090-dc8e-4926-a153-b367eaeeb098" providerId="ADAL" clId="{7363CB71-DA30-4431-A4CB-47B9D3B89618}" dt="2022-05-27T10:06:56.975" v="2302"/>
        <pc:sldMkLst>
          <pc:docMk/>
          <pc:sldMk cId="1342352483" sldId="687"/>
        </pc:sldMkLst>
        <pc:spChg chg="mod">
          <ac:chgData name="Shewhat Zeru" userId="1e44f090-dc8e-4926-a153-b367eaeeb098" providerId="ADAL" clId="{7363CB71-DA30-4431-A4CB-47B9D3B89618}" dt="2022-05-27T10:06:56.975" v="2302"/>
          <ac:spMkLst>
            <pc:docMk/>
            <pc:sldMk cId="1342352483" sldId="687"/>
            <ac:spMk id="4" creationId="{539762C7-F4AE-4E59-8503-0F7AE6C7BDCF}"/>
          </ac:spMkLst>
        </pc:spChg>
      </pc:sldChg>
      <pc:sldChg chg="new del">
        <pc:chgData name="Shewhat Zeru" userId="1e44f090-dc8e-4926-a153-b367eaeeb098" providerId="ADAL" clId="{7363CB71-DA30-4431-A4CB-47B9D3B89618}" dt="2022-05-27T10:08:32.125" v="2307" actId="47"/>
        <pc:sldMkLst>
          <pc:docMk/>
          <pc:sldMk cId="2461267312" sldId="687"/>
        </pc:sldMkLst>
      </pc:sldChg>
      <pc:sldChg chg="addSp delSp modSp new mod modAnim">
        <pc:chgData name="Shewhat Zeru" userId="1e44f090-dc8e-4926-a153-b367eaeeb098" providerId="ADAL" clId="{7363CB71-DA30-4431-A4CB-47B9D3B89618}" dt="2022-05-27T10:12:29.430" v="2427" actId="14100"/>
        <pc:sldMkLst>
          <pc:docMk/>
          <pc:sldMk cId="4112216657" sldId="687"/>
        </pc:sldMkLst>
        <pc:spChg chg="mod">
          <ac:chgData name="Shewhat Zeru" userId="1e44f090-dc8e-4926-a153-b367eaeeb098" providerId="ADAL" clId="{7363CB71-DA30-4431-A4CB-47B9D3B89618}" dt="2022-05-27T10:11:02.662" v="2371" actId="207"/>
          <ac:spMkLst>
            <pc:docMk/>
            <pc:sldMk cId="4112216657" sldId="687"/>
            <ac:spMk id="2" creationId="{F3B0C980-B02B-2568-F713-69E4D4E369C8}"/>
          </ac:spMkLst>
        </pc:spChg>
        <pc:spChg chg="mod">
          <ac:chgData name="Shewhat Zeru" userId="1e44f090-dc8e-4926-a153-b367eaeeb098" providerId="ADAL" clId="{7363CB71-DA30-4431-A4CB-47B9D3B89618}" dt="2022-05-27T10:10:54.331" v="2370" actId="207"/>
          <ac:spMkLst>
            <pc:docMk/>
            <pc:sldMk cId="4112216657" sldId="687"/>
            <ac:spMk id="3" creationId="{F5DB7E34-FFC8-8CEE-48C6-C7899C3D0856}"/>
          </ac:spMkLst>
        </pc:spChg>
        <pc:spChg chg="del">
          <ac:chgData name="Shewhat Zeru" userId="1e44f090-dc8e-4926-a153-b367eaeeb098" providerId="ADAL" clId="{7363CB71-DA30-4431-A4CB-47B9D3B89618}" dt="2022-05-27T10:08:39.164" v="2309"/>
          <ac:spMkLst>
            <pc:docMk/>
            <pc:sldMk cId="4112216657" sldId="687"/>
            <ac:spMk id="4" creationId="{EEB1CCAA-632A-DD8D-AA82-10DC0F26F06F}"/>
          </ac:spMkLst>
        </pc:spChg>
        <pc:spChg chg="mod">
          <ac:chgData name="Shewhat Zeru" userId="1e44f090-dc8e-4926-a153-b367eaeeb098" providerId="ADAL" clId="{7363CB71-DA30-4431-A4CB-47B9D3B89618}" dt="2022-05-27T10:09:53.442" v="2329" actId="5793"/>
          <ac:spMkLst>
            <pc:docMk/>
            <pc:sldMk cId="4112216657" sldId="687"/>
            <ac:spMk id="5" creationId="{DE2805F8-1F4A-BD3B-4C68-EA972222AF3A}"/>
          </ac:spMkLst>
        </pc:spChg>
        <pc:spChg chg="mod">
          <ac:chgData name="Shewhat Zeru" userId="1e44f090-dc8e-4926-a153-b367eaeeb098" providerId="ADAL" clId="{7363CB71-DA30-4431-A4CB-47B9D3B89618}" dt="2022-05-27T10:10:41.755" v="2369" actId="20577"/>
          <ac:spMkLst>
            <pc:docMk/>
            <pc:sldMk cId="4112216657" sldId="687"/>
            <ac:spMk id="6" creationId="{0E4C5FC1-3BFF-085A-AA67-FBE2B23131AD}"/>
          </ac:spMkLst>
        </pc:spChg>
        <pc:spChg chg="add mod">
          <ac:chgData name="Shewhat Zeru" userId="1e44f090-dc8e-4926-a153-b367eaeeb098" providerId="ADAL" clId="{7363CB71-DA30-4431-A4CB-47B9D3B89618}" dt="2022-05-27T10:11:52.693" v="2423" actId="14100"/>
          <ac:spMkLst>
            <pc:docMk/>
            <pc:sldMk cId="4112216657" sldId="687"/>
            <ac:spMk id="7" creationId="{F1995BB9-F149-A68A-781E-FB0F8A9466A4}"/>
          </ac:spMkLst>
        </pc:spChg>
        <pc:spChg chg="add mod">
          <ac:chgData name="Shewhat Zeru" userId="1e44f090-dc8e-4926-a153-b367eaeeb098" providerId="ADAL" clId="{7363CB71-DA30-4431-A4CB-47B9D3B89618}" dt="2022-05-27T10:12:29.430" v="2427" actId="14100"/>
          <ac:spMkLst>
            <pc:docMk/>
            <pc:sldMk cId="4112216657" sldId="687"/>
            <ac:spMk id="8" creationId="{DB1E9323-F999-8B8B-DEC6-4286B0E549A8}"/>
          </ac:spMkLst>
        </pc:spChg>
        <pc:picChg chg="add mod">
          <ac:chgData name="Shewhat Zeru" userId="1e44f090-dc8e-4926-a153-b367eaeeb098" providerId="ADAL" clId="{7363CB71-DA30-4431-A4CB-47B9D3B89618}" dt="2022-05-27T10:12:05.274" v="2424" actId="1076"/>
          <ac:picMkLst>
            <pc:docMk/>
            <pc:sldMk cId="4112216657" sldId="687"/>
            <ac:picMk id="9" creationId="{AFBD6BF1-7F76-2E4B-FD3E-AF21FAF44BC1}"/>
          </ac:picMkLst>
        </pc:picChg>
      </pc:sldChg>
      <pc:sldChg chg="modSp new mod">
        <pc:chgData name="Shewhat Zeru" userId="1e44f090-dc8e-4926-a153-b367eaeeb098" providerId="ADAL" clId="{7363CB71-DA30-4431-A4CB-47B9D3B89618}" dt="2022-05-27T11:16:14.738" v="6353" actId="20577"/>
        <pc:sldMkLst>
          <pc:docMk/>
          <pc:sldMk cId="2648459197" sldId="688"/>
        </pc:sldMkLst>
        <pc:spChg chg="mod">
          <ac:chgData name="Shewhat Zeru" userId="1e44f090-dc8e-4926-a153-b367eaeeb098" providerId="ADAL" clId="{7363CB71-DA30-4431-A4CB-47B9D3B89618}" dt="2022-05-27T10:15:58.954" v="2547" actId="20577"/>
          <ac:spMkLst>
            <pc:docMk/>
            <pc:sldMk cId="2648459197" sldId="688"/>
            <ac:spMk id="2" creationId="{500FEC8F-A822-A482-57E1-1BFE1ED08211}"/>
          </ac:spMkLst>
        </pc:spChg>
        <pc:spChg chg="mod">
          <ac:chgData name="Shewhat Zeru" userId="1e44f090-dc8e-4926-a153-b367eaeeb098" providerId="ADAL" clId="{7363CB71-DA30-4431-A4CB-47B9D3B89618}" dt="2022-05-27T11:16:14.738" v="6353" actId="20577"/>
          <ac:spMkLst>
            <pc:docMk/>
            <pc:sldMk cId="2648459197" sldId="688"/>
            <ac:spMk id="3" creationId="{E6F4BD94-D7B0-5A62-F9D9-D2D4ABDA6A97}"/>
          </ac:spMkLst>
        </pc:spChg>
        <pc:spChg chg="mod">
          <ac:chgData name="Shewhat Zeru" userId="1e44f090-dc8e-4926-a153-b367eaeeb098" providerId="ADAL" clId="{7363CB71-DA30-4431-A4CB-47B9D3B89618}" dt="2022-05-27T10:56:46.214" v="5082" actId="20577"/>
          <ac:spMkLst>
            <pc:docMk/>
            <pc:sldMk cId="2648459197" sldId="688"/>
            <ac:spMk id="4" creationId="{62B4871A-6DB0-4CCB-CE8D-2F12F454710C}"/>
          </ac:spMkLst>
        </pc:spChg>
      </pc:sldChg>
      <pc:sldChg chg="delSp modSp add mod">
        <pc:chgData name="Shewhat Zeru" userId="1e44f090-dc8e-4926-a153-b367eaeeb098" providerId="ADAL" clId="{7363CB71-DA30-4431-A4CB-47B9D3B89618}" dt="2022-05-27T11:31:18.584" v="7135" actId="20577"/>
        <pc:sldMkLst>
          <pc:docMk/>
          <pc:sldMk cId="301402792" sldId="689"/>
        </pc:sldMkLst>
        <pc:spChg chg="mod">
          <ac:chgData name="Shewhat Zeru" userId="1e44f090-dc8e-4926-a153-b367eaeeb098" providerId="ADAL" clId="{7363CB71-DA30-4431-A4CB-47B9D3B89618}" dt="2022-05-27T10:57:06.829" v="5104" actId="20577"/>
          <ac:spMkLst>
            <pc:docMk/>
            <pc:sldMk cId="301402792" sldId="689"/>
            <ac:spMk id="2" creationId="{500FEC8F-A822-A482-57E1-1BFE1ED08211}"/>
          </ac:spMkLst>
        </pc:spChg>
        <pc:spChg chg="mod">
          <ac:chgData name="Shewhat Zeru" userId="1e44f090-dc8e-4926-a153-b367eaeeb098" providerId="ADAL" clId="{7363CB71-DA30-4431-A4CB-47B9D3B89618}" dt="2022-05-27T11:31:18.584" v="7135" actId="20577"/>
          <ac:spMkLst>
            <pc:docMk/>
            <pc:sldMk cId="301402792" sldId="689"/>
            <ac:spMk id="3" creationId="{E6F4BD94-D7B0-5A62-F9D9-D2D4ABDA6A97}"/>
          </ac:spMkLst>
        </pc:spChg>
        <pc:spChg chg="del mod">
          <ac:chgData name="Shewhat Zeru" userId="1e44f090-dc8e-4926-a153-b367eaeeb098" providerId="ADAL" clId="{7363CB71-DA30-4431-A4CB-47B9D3B89618}" dt="2022-05-27T11:26:18.426" v="6712" actId="21"/>
          <ac:spMkLst>
            <pc:docMk/>
            <pc:sldMk cId="301402792" sldId="689"/>
            <ac:spMk id="4" creationId="{62B4871A-6DB0-4CCB-CE8D-2F12F454710C}"/>
          </ac:spMkLst>
        </pc:spChg>
      </pc:sldChg>
      <pc:sldChg chg="addSp delSp modSp add mod ord">
        <pc:chgData name="Shewhat Zeru" userId="1e44f090-dc8e-4926-a153-b367eaeeb098" providerId="ADAL" clId="{7363CB71-DA30-4431-A4CB-47B9D3B89618}" dt="2022-05-27T11:03:15.894" v="5367" actId="6549"/>
        <pc:sldMkLst>
          <pc:docMk/>
          <pc:sldMk cId="744887418" sldId="690"/>
        </pc:sldMkLst>
        <pc:spChg chg="mod">
          <ac:chgData name="Shewhat Zeru" userId="1e44f090-dc8e-4926-a153-b367eaeeb098" providerId="ADAL" clId="{7363CB71-DA30-4431-A4CB-47B9D3B89618}" dt="2022-05-27T11:03:15.894" v="5367" actId="6549"/>
          <ac:spMkLst>
            <pc:docMk/>
            <pc:sldMk cId="744887418" sldId="690"/>
            <ac:spMk id="3" creationId="{E6F4BD94-D7B0-5A62-F9D9-D2D4ABDA6A97}"/>
          </ac:spMkLst>
        </pc:spChg>
        <pc:spChg chg="mod">
          <ac:chgData name="Shewhat Zeru" userId="1e44f090-dc8e-4926-a153-b367eaeeb098" providerId="ADAL" clId="{7363CB71-DA30-4431-A4CB-47B9D3B89618}" dt="2022-05-27T10:20:30.749" v="3125" actId="20577"/>
          <ac:spMkLst>
            <pc:docMk/>
            <pc:sldMk cId="744887418" sldId="690"/>
            <ac:spMk id="4" creationId="{62B4871A-6DB0-4CCB-CE8D-2F12F454710C}"/>
          </ac:spMkLst>
        </pc:spChg>
        <pc:picChg chg="add del mod">
          <ac:chgData name="Shewhat Zeru" userId="1e44f090-dc8e-4926-a153-b367eaeeb098" providerId="ADAL" clId="{7363CB71-DA30-4431-A4CB-47B9D3B89618}" dt="2022-05-27T10:23:05.854" v="3421"/>
          <ac:picMkLst>
            <pc:docMk/>
            <pc:sldMk cId="744887418" sldId="690"/>
            <ac:picMk id="1026" creationId="{CF7013A0-7236-B1B1-0956-059E83DC9540}"/>
          </ac:picMkLst>
        </pc:picChg>
        <pc:picChg chg="add mod">
          <ac:chgData name="Shewhat Zeru" userId="1e44f090-dc8e-4926-a153-b367eaeeb098" providerId="ADAL" clId="{7363CB71-DA30-4431-A4CB-47B9D3B89618}" dt="2022-05-27T10:41:17.886" v="4721" actId="1076"/>
          <ac:picMkLst>
            <pc:docMk/>
            <pc:sldMk cId="744887418" sldId="690"/>
            <ac:picMk id="1028" creationId="{D6B8A53F-0C2A-3877-3588-67A8B08204C9}"/>
          </ac:picMkLst>
        </pc:picChg>
      </pc:sldChg>
      <pc:sldChg chg="addSp delSp modSp new mod">
        <pc:chgData name="Shewhat Zeru" userId="1e44f090-dc8e-4926-a153-b367eaeeb098" providerId="ADAL" clId="{7363CB71-DA30-4431-A4CB-47B9D3B89618}" dt="2022-05-27T10:37:16.987" v="4325" actId="403"/>
        <pc:sldMkLst>
          <pc:docMk/>
          <pc:sldMk cId="3215419464" sldId="691"/>
        </pc:sldMkLst>
        <pc:spChg chg="mod">
          <ac:chgData name="Shewhat Zeru" userId="1e44f090-dc8e-4926-a153-b367eaeeb098" providerId="ADAL" clId="{7363CB71-DA30-4431-A4CB-47B9D3B89618}" dt="2022-05-27T10:31:43.572" v="4139" actId="20577"/>
          <ac:spMkLst>
            <pc:docMk/>
            <pc:sldMk cId="3215419464" sldId="691"/>
            <ac:spMk id="2" creationId="{A1FBB992-B526-E329-C56B-27D9F95B92C0}"/>
          </ac:spMkLst>
        </pc:spChg>
        <pc:spChg chg="del mod">
          <ac:chgData name="Shewhat Zeru" userId="1e44f090-dc8e-4926-a153-b367eaeeb098" providerId="ADAL" clId="{7363CB71-DA30-4431-A4CB-47B9D3B89618}" dt="2022-05-27T10:35:30.051" v="4246" actId="21"/>
          <ac:spMkLst>
            <pc:docMk/>
            <pc:sldMk cId="3215419464" sldId="691"/>
            <ac:spMk id="3" creationId="{F072C0C1-E514-4206-D530-0931BCD528FB}"/>
          </ac:spMkLst>
        </pc:spChg>
        <pc:spChg chg="del mod">
          <ac:chgData name="Shewhat Zeru" userId="1e44f090-dc8e-4926-a153-b367eaeeb098" providerId="ADAL" clId="{7363CB71-DA30-4431-A4CB-47B9D3B89618}" dt="2022-05-27T10:33:15.607" v="4227" actId="21"/>
          <ac:spMkLst>
            <pc:docMk/>
            <pc:sldMk cId="3215419464" sldId="691"/>
            <ac:spMk id="4" creationId="{E0CE0A3C-C01F-49E9-8315-83C3D6294D2F}"/>
          </ac:spMkLst>
        </pc:spChg>
        <pc:spChg chg="add del mod">
          <ac:chgData name="Shewhat Zeru" userId="1e44f090-dc8e-4926-a153-b367eaeeb098" providerId="ADAL" clId="{7363CB71-DA30-4431-A4CB-47B9D3B89618}" dt="2022-05-27T10:32:58.247" v="4225"/>
          <ac:spMkLst>
            <pc:docMk/>
            <pc:sldMk cId="3215419464" sldId="691"/>
            <ac:spMk id="6" creationId="{760FB67F-ABAD-FA50-F770-06C969F34C73}"/>
          </ac:spMkLst>
        </pc:spChg>
        <pc:spChg chg="add mod">
          <ac:chgData name="Shewhat Zeru" userId="1e44f090-dc8e-4926-a153-b367eaeeb098" providerId="ADAL" clId="{7363CB71-DA30-4431-A4CB-47B9D3B89618}" dt="2022-05-27T10:37:16.987" v="4325" actId="403"/>
          <ac:spMkLst>
            <pc:docMk/>
            <pc:sldMk cId="3215419464" sldId="691"/>
            <ac:spMk id="7" creationId="{C1FB090E-608E-E8FF-F019-8DB97DDFF5AF}"/>
          </ac:spMkLst>
        </pc:spChg>
        <pc:graphicFrameChg chg="add mod modGraphic">
          <ac:chgData name="Shewhat Zeru" userId="1e44f090-dc8e-4926-a153-b367eaeeb098" providerId="ADAL" clId="{7363CB71-DA30-4431-A4CB-47B9D3B89618}" dt="2022-05-27T10:36:23.763" v="4256" actId="1076"/>
          <ac:graphicFrameMkLst>
            <pc:docMk/>
            <pc:sldMk cId="3215419464" sldId="691"/>
            <ac:graphicFrameMk id="5" creationId="{ADEAC696-0FB0-824E-D644-28BF01D2AEB2}"/>
          </ac:graphicFrameMkLst>
        </pc:graphicFrameChg>
      </pc:sldChg>
      <pc:sldChg chg="new del">
        <pc:chgData name="Shewhat Zeru" userId="1e44f090-dc8e-4926-a153-b367eaeeb098" providerId="ADAL" clId="{7363CB71-DA30-4431-A4CB-47B9D3B89618}" dt="2022-05-27T11:25:50.853" v="6711" actId="47"/>
        <pc:sldMkLst>
          <pc:docMk/>
          <pc:sldMk cId="205119181" sldId="692"/>
        </pc:sldMkLst>
      </pc:sldChg>
      <pc:sldChg chg="addSp delSp modSp new mod ord">
        <pc:chgData name="Shewhat Zeru" userId="1e44f090-dc8e-4926-a153-b367eaeeb098" providerId="ADAL" clId="{7363CB71-DA30-4431-A4CB-47B9D3B89618}" dt="2022-05-27T11:11:12.744" v="6287" actId="20577"/>
        <pc:sldMkLst>
          <pc:docMk/>
          <pc:sldMk cId="1680790376" sldId="693"/>
        </pc:sldMkLst>
        <pc:spChg chg="mod">
          <ac:chgData name="Shewhat Zeru" userId="1e44f090-dc8e-4926-a153-b367eaeeb098" providerId="ADAL" clId="{7363CB71-DA30-4431-A4CB-47B9D3B89618}" dt="2022-05-27T11:11:12.744" v="6287" actId="20577"/>
          <ac:spMkLst>
            <pc:docMk/>
            <pc:sldMk cId="1680790376" sldId="693"/>
            <ac:spMk id="2" creationId="{80ADCDB5-2928-678E-CF2E-78E030E85C42}"/>
          </ac:spMkLst>
        </pc:spChg>
        <pc:spChg chg="add del mod">
          <ac:chgData name="Shewhat Zeru" userId="1e44f090-dc8e-4926-a153-b367eaeeb098" providerId="ADAL" clId="{7363CB71-DA30-4431-A4CB-47B9D3B89618}" dt="2022-05-27T10:53:18.462" v="5009" actId="21"/>
          <ac:spMkLst>
            <pc:docMk/>
            <pc:sldMk cId="1680790376" sldId="693"/>
            <ac:spMk id="3" creationId="{424AD136-7B25-E70C-9067-2CCD8525F7B0}"/>
          </ac:spMkLst>
        </pc:spChg>
        <pc:spChg chg="del mod">
          <ac:chgData name="Shewhat Zeru" userId="1e44f090-dc8e-4926-a153-b367eaeeb098" providerId="ADAL" clId="{7363CB71-DA30-4431-A4CB-47B9D3B89618}" dt="2022-05-27T10:49:42.345" v="4932" actId="21"/>
          <ac:spMkLst>
            <pc:docMk/>
            <pc:sldMk cId="1680790376" sldId="693"/>
            <ac:spMk id="4" creationId="{B11CDF56-1E7B-C585-D902-07560B7C5267}"/>
          </ac:spMkLst>
        </pc:spChg>
        <pc:spChg chg="add del mod">
          <ac:chgData name="Shewhat Zeru" userId="1e44f090-dc8e-4926-a153-b367eaeeb098" providerId="ADAL" clId="{7363CB71-DA30-4431-A4CB-47B9D3B89618}" dt="2022-05-27T10:47:41.073" v="4916"/>
          <ac:spMkLst>
            <pc:docMk/>
            <pc:sldMk cId="1680790376" sldId="693"/>
            <ac:spMk id="5" creationId="{34A4FA51-BB00-220D-4058-70A95EB8B337}"/>
          </ac:spMkLst>
        </pc:spChg>
        <pc:spChg chg="add mod">
          <ac:chgData name="Shewhat Zeru" userId="1e44f090-dc8e-4926-a153-b367eaeeb098" providerId="ADAL" clId="{7363CB71-DA30-4431-A4CB-47B9D3B89618}" dt="2022-05-27T10:50:01.315" v="4936" actId="1076"/>
          <ac:spMkLst>
            <pc:docMk/>
            <pc:sldMk cId="1680790376" sldId="693"/>
            <ac:spMk id="6" creationId="{3CABF7EE-BAE0-BB74-2A22-FC6864AEB712}"/>
          </ac:spMkLst>
        </pc:spChg>
        <pc:spChg chg="add mod">
          <ac:chgData name="Shewhat Zeru" userId="1e44f090-dc8e-4926-a153-b367eaeeb098" providerId="ADAL" clId="{7363CB71-DA30-4431-A4CB-47B9D3B89618}" dt="2022-05-27T10:52:07.898" v="4954" actId="1076"/>
          <ac:spMkLst>
            <pc:docMk/>
            <pc:sldMk cId="1680790376" sldId="693"/>
            <ac:spMk id="7" creationId="{09A1BB5E-6C7D-2CC4-54D5-B2EE36505879}"/>
          </ac:spMkLst>
        </pc:spChg>
        <pc:spChg chg="add del mod">
          <ac:chgData name="Shewhat Zeru" userId="1e44f090-dc8e-4926-a153-b367eaeeb098" providerId="ADAL" clId="{7363CB71-DA30-4431-A4CB-47B9D3B89618}" dt="2022-05-27T10:48:32.586" v="4924"/>
          <ac:spMkLst>
            <pc:docMk/>
            <pc:sldMk cId="1680790376" sldId="693"/>
            <ac:spMk id="8" creationId="{2224A96F-4650-4846-6662-0CDED5CA1052}"/>
          </ac:spMkLst>
        </pc:spChg>
        <pc:spChg chg="add mod">
          <ac:chgData name="Shewhat Zeru" userId="1e44f090-dc8e-4926-a153-b367eaeeb098" providerId="ADAL" clId="{7363CB71-DA30-4431-A4CB-47B9D3B89618}" dt="2022-05-27T10:50:07.373" v="4937" actId="1076"/>
          <ac:spMkLst>
            <pc:docMk/>
            <pc:sldMk cId="1680790376" sldId="693"/>
            <ac:spMk id="9" creationId="{4ACF112F-FB71-05F7-0D72-B0C02FD01A37}"/>
          </ac:spMkLst>
        </pc:spChg>
        <pc:spChg chg="add del mod">
          <ac:chgData name="Shewhat Zeru" userId="1e44f090-dc8e-4926-a153-b367eaeeb098" providerId="ADAL" clId="{7363CB71-DA30-4431-A4CB-47B9D3B89618}" dt="2022-05-27T10:49:13.886" v="4928"/>
          <ac:spMkLst>
            <pc:docMk/>
            <pc:sldMk cId="1680790376" sldId="693"/>
            <ac:spMk id="10" creationId="{D5D1639C-4EF7-5477-2911-BDE00D9513C5}"/>
          </ac:spMkLst>
        </pc:spChg>
        <pc:spChg chg="add mod">
          <ac:chgData name="Shewhat Zeru" userId="1e44f090-dc8e-4926-a153-b367eaeeb098" providerId="ADAL" clId="{7363CB71-DA30-4431-A4CB-47B9D3B89618}" dt="2022-05-27T10:50:20.142" v="4939" actId="1076"/>
          <ac:spMkLst>
            <pc:docMk/>
            <pc:sldMk cId="1680790376" sldId="693"/>
            <ac:spMk id="11" creationId="{04C42CE7-5119-F5E8-C4AB-DF23A0A84759}"/>
          </ac:spMkLst>
        </pc:spChg>
        <pc:spChg chg="add mod">
          <ac:chgData name="Shewhat Zeru" userId="1e44f090-dc8e-4926-a153-b367eaeeb098" providerId="ADAL" clId="{7363CB71-DA30-4431-A4CB-47B9D3B89618}" dt="2022-05-27T10:51:48.237" v="4951" actId="1076"/>
          <ac:spMkLst>
            <pc:docMk/>
            <pc:sldMk cId="1680790376" sldId="693"/>
            <ac:spMk id="15" creationId="{04D5EBAE-6D6D-54E1-C8D8-B0610273415F}"/>
          </ac:spMkLst>
        </pc:spChg>
        <pc:picChg chg="add mod">
          <ac:chgData name="Shewhat Zeru" userId="1e44f090-dc8e-4926-a153-b367eaeeb098" providerId="ADAL" clId="{7363CB71-DA30-4431-A4CB-47B9D3B89618}" dt="2022-05-27T10:50:38.536" v="4942" actId="1076"/>
          <ac:picMkLst>
            <pc:docMk/>
            <pc:sldMk cId="1680790376" sldId="693"/>
            <ac:picMk id="12" creationId="{FB678D1B-4A79-0B41-9E71-F0057DF89FD8}"/>
          </ac:picMkLst>
        </pc:picChg>
        <pc:picChg chg="add mod">
          <ac:chgData name="Shewhat Zeru" userId="1e44f090-dc8e-4926-a153-b367eaeeb098" providerId="ADAL" clId="{7363CB71-DA30-4431-A4CB-47B9D3B89618}" dt="2022-05-27T10:50:57.368" v="4944" actId="1076"/>
          <ac:picMkLst>
            <pc:docMk/>
            <pc:sldMk cId="1680790376" sldId="693"/>
            <ac:picMk id="13" creationId="{3BF4244B-16AB-6BE5-A4EB-4A895B2CB525}"/>
          </ac:picMkLst>
        </pc:picChg>
        <pc:picChg chg="add del mod">
          <ac:chgData name="Shewhat Zeru" userId="1e44f090-dc8e-4926-a153-b367eaeeb098" providerId="ADAL" clId="{7363CB71-DA30-4431-A4CB-47B9D3B89618}" dt="2022-05-27T10:51:15.503" v="4946" actId="478"/>
          <ac:picMkLst>
            <pc:docMk/>
            <pc:sldMk cId="1680790376" sldId="693"/>
            <ac:picMk id="14" creationId="{5B4B33A3-9A71-7C70-79EE-07462E6F7AF5}"/>
          </ac:picMkLst>
        </pc:picChg>
        <pc:picChg chg="add mod">
          <ac:chgData name="Shewhat Zeru" userId="1e44f090-dc8e-4926-a153-b367eaeeb098" providerId="ADAL" clId="{7363CB71-DA30-4431-A4CB-47B9D3B89618}" dt="2022-05-27T11:11:03.754" v="6278" actId="1076"/>
          <ac:picMkLst>
            <pc:docMk/>
            <pc:sldMk cId="1680790376" sldId="693"/>
            <ac:picMk id="16" creationId="{93BA3C31-EA94-C85B-DC26-DD5F3B71C6AC}"/>
          </ac:picMkLst>
        </pc:picChg>
      </pc:sldChg>
      <pc:sldChg chg="modSp new del mod ord">
        <pc:chgData name="Shewhat Zeru" userId="1e44f090-dc8e-4926-a153-b367eaeeb098" providerId="ADAL" clId="{7363CB71-DA30-4431-A4CB-47B9D3B89618}" dt="2022-05-27T11:02:34.405" v="5300" actId="47"/>
        <pc:sldMkLst>
          <pc:docMk/>
          <pc:sldMk cId="2677764582" sldId="694"/>
        </pc:sldMkLst>
        <pc:spChg chg="mod">
          <ac:chgData name="Shewhat Zeru" userId="1e44f090-dc8e-4926-a153-b367eaeeb098" providerId="ADAL" clId="{7363CB71-DA30-4431-A4CB-47B9D3B89618}" dt="2022-05-27T10:59:44.413" v="5118" actId="27636"/>
          <ac:spMkLst>
            <pc:docMk/>
            <pc:sldMk cId="2677764582" sldId="694"/>
            <ac:spMk id="2" creationId="{CAA4F46F-7E70-64B1-A808-88406746282D}"/>
          </ac:spMkLst>
        </pc:spChg>
        <pc:spChg chg="mod">
          <ac:chgData name="Shewhat Zeru" userId="1e44f090-dc8e-4926-a153-b367eaeeb098" providerId="ADAL" clId="{7363CB71-DA30-4431-A4CB-47B9D3B89618}" dt="2022-05-27T10:59:44.414" v="5119" actId="27636"/>
          <ac:spMkLst>
            <pc:docMk/>
            <pc:sldMk cId="2677764582" sldId="694"/>
            <ac:spMk id="4" creationId="{FB89EC83-B1C2-217D-FB5F-3D20EC64355A}"/>
          </ac:spMkLst>
        </pc:spChg>
      </pc:sldChg>
      <pc:sldChg chg="addSp delSp modSp add mod ord">
        <pc:chgData name="Shewhat Zeru" userId="1e44f090-dc8e-4926-a153-b367eaeeb098" providerId="ADAL" clId="{7363CB71-DA30-4431-A4CB-47B9D3B89618}" dt="2022-05-27T11:15:19.510" v="6341" actId="1076"/>
        <pc:sldMkLst>
          <pc:docMk/>
          <pc:sldMk cId="3249771161" sldId="694"/>
        </pc:sldMkLst>
        <pc:spChg chg="mod">
          <ac:chgData name="Shewhat Zeru" userId="1e44f090-dc8e-4926-a153-b367eaeeb098" providerId="ADAL" clId="{7363CB71-DA30-4431-A4CB-47B9D3B89618}" dt="2022-05-27T11:13:29.988" v="6321" actId="20577"/>
          <ac:spMkLst>
            <pc:docMk/>
            <pc:sldMk cId="3249771161" sldId="694"/>
            <ac:spMk id="2" creationId="{80ADCDB5-2928-678E-CF2E-78E030E85C42}"/>
          </ac:spMkLst>
        </pc:spChg>
        <pc:spChg chg="mod">
          <ac:chgData name="Shewhat Zeru" userId="1e44f090-dc8e-4926-a153-b367eaeeb098" providerId="ADAL" clId="{7363CB71-DA30-4431-A4CB-47B9D3B89618}" dt="2022-05-27T11:14:55.936" v="6337" actId="1076"/>
          <ac:spMkLst>
            <pc:docMk/>
            <pc:sldMk cId="3249771161" sldId="694"/>
            <ac:spMk id="6" creationId="{3CABF7EE-BAE0-BB74-2A22-FC6864AEB712}"/>
          </ac:spMkLst>
        </pc:spChg>
        <pc:spChg chg="mod">
          <ac:chgData name="Shewhat Zeru" userId="1e44f090-dc8e-4926-a153-b367eaeeb098" providerId="ADAL" clId="{7363CB71-DA30-4431-A4CB-47B9D3B89618}" dt="2022-05-27T11:14:52.904" v="6336" actId="1076"/>
          <ac:spMkLst>
            <pc:docMk/>
            <pc:sldMk cId="3249771161" sldId="694"/>
            <ac:spMk id="7" creationId="{09A1BB5E-6C7D-2CC4-54D5-B2EE36505879}"/>
          </ac:spMkLst>
        </pc:spChg>
        <pc:spChg chg="del">
          <ac:chgData name="Shewhat Zeru" userId="1e44f090-dc8e-4926-a153-b367eaeeb098" providerId="ADAL" clId="{7363CB71-DA30-4431-A4CB-47B9D3B89618}" dt="2022-05-27T11:12:55.266" v="6306" actId="21"/>
          <ac:spMkLst>
            <pc:docMk/>
            <pc:sldMk cId="3249771161" sldId="694"/>
            <ac:spMk id="9" creationId="{4ACF112F-FB71-05F7-0D72-B0C02FD01A37}"/>
          </ac:spMkLst>
        </pc:spChg>
        <pc:spChg chg="mod">
          <ac:chgData name="Shewhat Zeru" userId="1e44f090-dc8e-4926-a153-b367eaeeb098" providerId="ADAL" clId="{7363CB71-DA30-4431-A4CB-47B9D3B89618}" dt="2022-05-27T11:14:59.257" v="6338" actId="1076"/>
          <ac:spMkLst>
            <pc:docMk/>
            <pc:sldMk cId="3249771161" sldId="694"/>
            <ac:spMk id="11" creationId="{04C42CE7-5119-F5E8-C4AB-DF23A0A84759}"/>
          </ac:spMkLst>
        </pc:spChg>
        <pc:spChg chg="del">
          <ac:chgData name="Shewhat Zeru" userId="1e44f090-dc8e-4926-a153-b367eaeeb098" providerId="ADAL" clId="{7363CB71-DA30-4431-A4CB-47B9D3B89618}" dt="2022-05-27T11:13:00.286" v="6307" actId="21"/>
          <ac:spMkLst>
            <pc:docMk/>
            <pc:sldMk cId="3249771161" sldId="694"/>
            <ac:spMk id="15" creationId="{04D5EBAE-6D6D-54E1-C8D8-B0610273415F}"/>
          </ac:spMkLst>
        </pc:spChg>
        <pc:picChg chg="del">
          <ac:chgData name="Shewhat Zeru" userId="1e44f090-dc8e-4926-a153-b367eaeeb098" providerId="ADAL" clId="{7363CB71-DA30-4431-A4CB-47B9D3B89618}" dt="2022-05-27T11:14:16.007" v="6327" actId="478"/>
          <ac:picMkLst>
            <pc:docMk/>
            <pc:sldMk cId="3249771161" sldId="694"/>
            <ac:picMk id="12" creationId="{FB678D1B-4A79-0B41-9E71-F0057DF89FD8}"/>
          </ac:picMkLst>
        </pc:picChg>
        <pc:picChg chg="mod">
          <ac:chgData name="Shewhat Zeru" userId="1e44f090-dc8e-4926-a153-b367eaeeb098" providerId="ADAL" clId="{7363CB71-DA30-4431-A4CB-47B9D3B89618}" dt="2022-05-27T11:15:02.230" v="6339" actId="1076"/>
          <ac:picMkLst>
            <pc:docMk/>
            <pc:sldMk cId="3249771161" sldId="694"/>
            <ac:picMk id="13" creationId="{3BF4244B-16AB-6BE5-A4EB-4A895B2CB525}"/>
          </ac:picMkLst>
        </pc:picChg>
        <pc:picChg chg="add mod">
          <ac:chgData name="Shewhat Zeru" userId="1e44f090-dc8e-4926-a153-b367eaeeb098" providerId="ADAL" clId="{7363CB71-DA30-4431-A4CB-47B9D3B89618}" dt="2022-05-27T11:15:19.510" v="6341" actId="1076"/>
          <ac:picMkLst>
            <pc:docMk/>
            <pc:sldMk cId="3249771161" sldId="694"/>
            <ac:picMk id="14" creationId="{A3F9384A-0919-9114-4526-4E39E7AB3B8D}"/>
          </ac:picMkLst>
        </pc:picChg>
        <pc:picChg chg="del">
          <ac:chgData name="Shewhat Zeru" userId="1e44f090-dc8e-4926-a153-b367eaeeb098" providerId="ADAL" clId="{7363CB71-DA30-4431-A4CB-47B9D3B89618}" dt="2022-05-27T11:13:34.920" v="6322" actId="478"/>
          <ac:picMkLst>
            <pc:docMk/>
            <pc:sldMk cId="3249771161" sldId="694"/>
            <ac:picMk id="16" creationId="{93BA3C31-EA94-C85B-DC26-DD5F3B71C6AC}"/>
          </ac:picMkLst>
        </pc:picChg>
      </pc:sldChg>
      <pc:sldChg chg="new ord">
        <pc:chgData name="Shewhat Zeru" userId="1e44f090-dc8e-4926-a153-b367eaeeb098" providerId="ADAL" clId="{7363CB71-DA30-4431-A4CB-47B9D3B89618}" dt="2022-05-27T11:25:47.380" v="6710"/>
        <pc:sldMkLst>
          <pc:docMk/>
          <pc:sldMk cId="700442038" sldId="695"/>
        </pc:sldMkLst>
      </pc:sldChg>
      <pc:sldMasterChg chg="delSldLayout">
        <pc:chgData name="Shewhat Zeru" userId="1e44f090-dc8e-4926-a153-b367eaeeb098" providerId="ADAL" clId="{7363CB71-DA30-4431-A4CB-47B9D3B89618}" dt="2022-05-27T10:12:35.981" v="2428" actId="47"/>
        <pc:sldMasterMkLst>
          <pc:docMk/>
          <pc:sldMasterMk cId="1179401321" sldId="2147483662"/>
        </pc:sldMasterMkLst>
        <pc:sldLayoutChg chg="del">
          <pc:chgData name="Shewhat Zeru" userId="1e44f090-dc8e-4926-a153-b367eaeeb098" providerId="ADAL" clId="{7363CB71-DA30-4431-A4CB-47B9D3B89618}" dt="2022-05-27T10:12:35.981" v="2428" actId="47"/>
          <pc:sldLayoutMkLst>
            <pc:docMk/>
            <pc:sldMasterMk cId="1179401321" sldId="2147483662"/>
            <pc:sldLayoutMk cId="3679229317" sldId="2147483748"/>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2C172A-9A2F-460B-B556-A816EE921DED}"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CA"/>
        </a:p>
      </dgm:t>
    </dgm:pt>
    <dgm:pt modelId="{6E93FBE6-0DEB-43FC-85B6-8EFF6E7F8869}">
      <dgm:prSet phldrT="[Text]"/>
      <dgm:spPr/>
      <dgm:t>
        <a:bodyPr/>
        <a:lstStyle/>
        <a:p>
          <a:r>
            <a:rPr lang="en-CA" dirty="0"/>
            <a:t>Purpose &amp; practice of reporting </a:t>
          </a:r>
        </a:p>
      </dgm:t>
    </dgm:pt>
    <dgm:pt modelId="{7ACE470F-E127-4682-A454-BE6746EBE777}" type="parTrans" cxnId="{9B050198-22D7-43CD-94A5-FFAE57AD36A1}">
      <dgm:prSet/>
      <dgm:spPr/>
      <dgm:t>
        <a:bodyPr/>
        <a:lstStyle/>
        <a:p>
          <a:endParaRPr lang="en-CA"/>
        </a:p>
      </dgm:t>
    </dgm:pt>
    <dgm:pt modelId="{44DA3FBC-0FE5-4B33-BE78-DFEA6FD5DE41}" type="sibTrans" cxnId="{9B050198-22D7-43CD-94A5-FFAE57AD36A1}">
      <dgm:prSet/>
      <dgm:spPr/>
      <dgm:t>
        <a:bodyPr/>
        <a:lstStyle/>
        <a:p>
          <a:endParaRPr lang="en-CA"/>
        </a:p>
      </dgm:t>
    </dgm:pt>
    <dgm:pt modelId="{7C8E34B6-B989-49AC-A164-151F8B5B3ACA}">
      <dgm:prSet phldrT="[Text]"/>
      <dgm:spPr/>
      <dgm:t>
        <a:bodyPr/>
        <a:lstStyle/>
        <a:p>
          <a:r>
            <a:rPr lang="en-CA" dirty="0"/>
            <a:t>About the YOF </a:t>
          </a:r>
        </a:p>
      </dgm:t>
    </dgm:pt>
    <dgm:pt modelId="{84A580FD-9AD7-4D0C-98DF-6BFC3AED3691}" type="parTrans" cxnId="{20E195D6-3F9F-4AFD-A34A-9D41E4EB6A07}">
      <dgm:prSet/>
      <dgm:spPr/>
      <dgm:t>
        <a:bodyPr/>
        <a:lstStyle/>
        <a:p>
          <a:endParaRPr lang="en-CA"/>
        </a:p>
      </dgm:t>
    </dgm:pt>
    <dgm:pt modelId="{0EADCA1C-6757-48FF-8BC4-E968882F593C}" type="sibTrans" cxnId="{20E195D6-3F9F-4AFD-A34A-9D41E4EB6A07}">
      <dgm:prSet/>
      <dgm:spPr/>
      <dgm:t>
        <a:bodyPr/>
        <a:lstStyle/>
        <a:p>
          <a:endParaRPr lang="en-CA"/>
        </a:p>
      </dgm:t>
    </dgm:pt>
    <dgm:pt modelId="{07146F03-5C67-4D09-8BA9-A5D1080D6DB0}">
      <dgm:prSet phldrT="[Text]">
        <dgm:style>
          <a:lnRef idx="2">
            <a:schemeClr val="accent2"/>
          </a:lnRef>
          <a:fillRef idx="1">
            <a:schemeClr val="lt1"/>
          </a:fillRef>
          <a:effectRef idx="0">
            <a:schemeClr val="accent2"/>
          </a:effectRef>
          <a:fontRef idx="minor">
            <a:schemeClr val="dk1"/>
          </a:fontRef>
        </dgm:style>
      </dgm:prSet>
      <dgm:spPr>
        <a:solidFill>
          <a:schemeClr val="accent6"/>
        </a:solidFill>
        <a:ln>
          <a:solidFill>
            <a:schemeClr val="accent6"/>
          </a:solidFill>
        </a:ln>
      </dgm:spPr>
      <dgm:t>
        <a:bodyPr/>
        <a:lstStyle/>
        <a:p>
          <a:r>
            <a:rPr lang="en-CA" dirty="0">
              <a:solidFill>
                <a:schemeClr val="bg1"/>
              </a:solidFill>
            </a:rPr>
            <a:t>Tips and recommendations </a:t>
          </a:r>
        </a:p>
      </dgm:t>
    </dgm:pt>
    <dgm:pt modelId="{AB677024-0105-4302-BBC5-E3BC41D97113}" type="parTrans" cxnId="{2C448768-8269-4777-9CA6-FFF03277E72D}">
      <dgm:prSet/>
      <dgm:spPr/>
      <dgm:t>
        <a:bodyPr/>
        <a:lstStyle/>
        <a:p>
          <a:endParaRPr lang="en-US"/>
        </a:p>
      </dgm:t>
    </dgm:pt>
    <dgm:pt modelId="{CD1A8FE4-CE2A-444F-AC70-CA1EB9D41236}" type="sibTrans" cxnId="{2C448768-8269-4777-9CA6-FFF03277E72D}">
      <dgm:prSet/>
      <dgm:spPr/>
      <dgm:t>
        <a:bodyPr/>
        <a:lstStyle/>
        <a:p>
          <a:endParaRPr lang="en-US"/>
        </a:p>
      </dgm:t>
    </dgm:pt>
    <dgm:pt modelId="{6517CD74-AF62-4571-9805-6FD47842134E}" type="pres">
      <dgm:prSet presAssocID="{FA2C172A-9A2F-460B-B556-A816EE921DED}" presName="Name0" presStyleCnt="0">
        <dgm:presLayoutVars>
          <dgm:chMax val="7"/>
          <dgm:chPref val="7"/>
          <dgm:dir/>
        </dgm:presLayoutVars>
      </dgm:prSet>
      <dgm:spPr/>
    </dgm:pt>
    <dgm:pt modelId="{AC37D16B-0EB3-43B3-986C-1174A1EE3FD9}" type="pres">
      <dgm:prSet presAssocID="{FA2C172A-9A2F-460B-B556-A816EE921DED}" presName="Name1" presStyleCnt="0"/>
      <dgm:spPr/>
    </dgm:pt>
    <dgm:pt modelId="{EF25B692-55CF-4F3D-AE77-DDE6A81163FC}" type="pres">
      <dgm:prSet presAssocID="{FA2C172A-9A2F-460B-B556-A816EE921DED}" presName="cycle" presStyleCnt="0"/>
      <dgm:spPr/>
    </dgm:pt>
    <dgm:pt modelId="{0B0AF6D0-052F-492B-80C4-E8282986D555}" type="pres">
      <dgm:prSet presAssocID="{FA2C172A-9A2F-460B-B556-A816EE921DED}" presName="srcNode" presStyleLbl="node1" presStyleIdx="0" presStyleCnt="3"/>
      <dgm:spPr/>
    </dgm:pt>
    <dgm:pt modelId="{7A13D9CD-B279-4C4F-B2F9-A5718E02CCC5}" type="pres">
      <dgm:prSet presAssocID="{FA2C172A-9A2F-460B-B556-A816EE921DED}" presName="conn" presStyleLbl="parChTrans1D2" presStyleIdx="0" presStyleCnt="1"/>
      <dgm:spPr/>
    </dgm:pt>
    <dgm:pt modelId="{46738EEA-5587-4F1E-92C8-90D67F2CE02F}" type="pres">
      <dgm:prSet presAssocID="{FA2C172A-9A2F-460B-B556-A816EE921DED}" presName="extraNode" presStyleLbl="node1" presStyleIdx="0" presStyleCnt="3"/>
      <dgm:spPr/>
    </dgm:pt>
    <dgm:pt modelId="{182C1B4F-DE6C-4203-90BA-608783232447}" type="pres">
      <dgm:prSet presAssocID="{FA2C172A-9A2F-460B-B556-A816EE921DED}" presName="dstNode" presStyleLbl="node1" presStyleIdx="0" presStyleCnt="3"/>
      <dgm:spPr/>
    </dgm:pt>
    <dgm:pt modelId="{C0B1EB8A-633C-4366-BBFD-85183BDD49B1}" type="pres">
      <dgm:prSet presAssocID="{7C8E34B6-B989-49AC-A164-151F8B5B3ACA}" presName="text_1" presStyleLbl="node1" presStyleIdx="0" presStyleCnt="3">
        <dgm:presLayoutVars>
          <dgm:bulletEnabled val="1"/>
        </dgm:presLayoutVars>
      </dgm:prSet>
      <dgm:spPr/>
    </dgm:pt>
    <dgm:pt modelId="{2AB7906F-314D-4427-AA45-F41DACCF673E}" type="pres">
      <dgm:prSet presAssocID="{7C8E34B6-B989-49AC-A164-151F8B5B3ACA}" presName="accent_1" presStyleCnt="0"/>
      <dgm:spPr/>
    </dgm:pt>
    <dgm:pt modelId="{76945949-64D4-4D95-92B3-A7EE1457E135}" type="pres">
      <dgm:prSet presAssocID="{7C8E34B6-B989-49AC-A164-151F8B5B3ACA}" presName="accentRepeatNode" presStyleLbl="solidFgAcc1" presStyleIdx="0" presStyleCnt="3"/>
      <dgm:spPr/>
    </dgm:pt>
    <dgm:pt modelId="{15FC12B3-E67C-4D99-8709-C437F6A271AD}" type="pres">
      <dgm:prSet presAssocID="{6E93FBE6-0DEB-43FC-85B6-8EFF6E7F8869}" presName="text_2" presStyleLbl="node1" presStyleIdx="1" presStyleCnt="3">
        <dgm:presLayoutVars>
          <dgm:bulletEnabled val="1"/>
        </dgm:presLayoutVars>
      </dgm:prSet>
      <dgm:spPr/>
    </dgm:pt>
    <dgm:pt modelId="{EDD7BA59-AD53-495A-BB6B-33556AF12953}" type="pres">
      <dgm:prSet presAssocID="{6E93FBE6-0DEB-43FC-85B6-8EFF6E7F8869}" presName="accent_2" presStyleCnt="0"/>
      <dgm:spPr/>
    </dgm:pt>
    <dgm:pt modelId="{D6504B6F-0D16-4D19-B58A-A19ED1334229}" type="pres">
      <dgm:prSet presAssocID="{6E93FBE6-0DEB-43FC-85B6-8EFF6E7F8869}" presName="accentRepeatNode" presStyleLbl="solidFgAcc1" presStyleIdx="1" presStyleCnt="3" custLinFactNeighborX="9546" custLinFactNeighborY="-348"/>
      <dgm:spPr/>
    </dgm:pt>
    <dgm:pt modelId="{C3AE21D2-DA39-45D9-A815-7470AECE30FF}" type="pres">
      <dgm:prSet presAssocID="{07146F03-5C67-4D09-8BA9-A5D1080D6DB0}" presName="text_3" presStyleLbl="node1" presStyleIdx="2" presStyleCnt="3">
        <dgm:presLayoutVars>
          <dgm:bulletEnabled val="1"/>
        </dgm:presLayoutVars>
      </dgm:prSet>
      <dgm:spPr/>
    </dgm:pt>
    <dgm:pt modelId="{3F4C6013-2766-42B0-9F79-9638890029F6}" type="pres">
      <dgm:prSet presAssocID="{07146F03-5C67-4D09-8BA9-A5D1080D6DB0}" presName="accent_3" presStyleCnt="0"/>
      <dgm:spPr/>
    </dgm:pt>
    <dgm:pt modelId="{EB1CB689-5AB5-4F68-83A5-F73E41C25C77}" type="pres">
      <dgm:prSet presAssocID="{07146F03-5C67-4D09-8BA9-A5D1080D6DB0}" presName="accentRepeatNode" presStyleLbl="solidFgAcc1" presStyleIdx="2" presStyleCnt="3">
        <dgm:style>
          <a:lnRef idx="2">
            <a:schemeClr val="accent6"/>
          </a:lnRef>
          <a:fillRef idx="1">
            <a:schemeClr val="lt1"/>
          </a:fillRef>
          <a:effectRef idx="0">
            <a:schemeClr val="accent6"/>
          </a:effectRef>
          <a:fontRef idx="minor">
            <a:schemeClr val="dk1"/>
          </a:fontRef>
        </dgm:style>
      </dgm:prSet>
      <dgm:spPr/>
    </dgm:pt>
  </dgm:ptLst>
  <dgm:cxnLst>
    <dgm:cxn modelId="{D336F706-2560-4FE9-BC5B-B5EFF859D4E5}" type="presOf" srcId="{6E93FBE6-0DEB-43FC-85B6-8EFF6E7F8869}" destId="{15FC12B3-E67C-4D99-8709-C437F6A271AD}" srcOrd="0" destOrd="0" presId="urn:microsoft.com/office/officeart/2008/layout/VerticalCurvedList"/>
    <dgm:cxn modelId="{B7F4011E-BF9F-4973-9EEE-F9A644577E77}" type="presOf" srcId="{FA2C172A-9A2F-460B-B556-A816EE921DED}" destId="{6517CD74-AF62-4571-9805-6FD47842134E}" srcOrd="0" destOrd="0" presId="urn:microsoft.com/office/officeart/2008/layout/VerticalCurvedList"/>
    <dgm:cxn modelId="{BBF9E32D-AF80-472A-8E38-A1B5E49947B1}" type="presOf" srcId="{0EADCA1C-6757-48FF-8BC4-E968882F593C}" destId="{7A13D9CD-B279-4C4F-B2F9-A5718E02CCC5}" srcOrd="0" destOrd="0" presId="urn:microsoft.com/office/officeart/2008/layout/VerticalCurvedList"/>
    <dgm:cxn modelId="{2C448768-8269-4777-9CA6-FFF03277E72D}" srcId="{FA2C172A-9A2F-460B-B556-A816EE921DED}" destId="{07146F03-5C67-4D09-8BA9-A5D1080D6DB0}" srcOrd="2" destOrd="0" parTransId="{AB677024-0105-4302-BBC5-E3BC41D97113}" sibTransId="{CD1A8FE4-CE2A-444F-AC70-CA1EB9D41236}"/>
    <dgm:cxn modelId="{526E5B4C-0DA8-4B56-883D-4788A50AA23E}" type="presOf" srcId="{07146F03-5C67-4D09-8BA9-A5D1080D6DB0}" destId="{C3AE21D2-DA39-45D9-A815-7470AECE30FF}" srcOrd="0" destOrd="0" presId="urn:microsoft.com/office/officeart/2008/layout/VerticalCurvedList"/>
    <dgm:cxn modelId="{9B050198-22D7-43CD-94A5-FFAE57AD36A1}" srcId="{FA2C172A-9A2F-460B-B556-A816EE921DED}" destId="{6E93FBE6-0DEB-43FC-85B6-8EFF6E7F8869}" srcOrd="1" destOrd="0" parTransId="{7ACE470F-E127-4682-A454-BE6746EBE777}" sibTransId="{44DA3FBC-0FE5-4B33-BE78-DFEA6FD5DE41}"/>
    <dgm:cxn modelId="{AF8089C3-AF88-4643-9931-BC25431D2A84}" type="presOf" srcId="{7C8E34B6-B989-49AC-A164-151F8B5B3ACA}" destId="{C0B1EB8A-633C-4366-BBFD-85183BDD49B1}" srcOrd="0" destOrd="0" presId="urn:microsoft.com/office/officeart/2008/layout/VerticalCurvedList"/>
    <dgm:cxn modelId="{20E195D6-3F9F-4AFD-A34A-9D41E4EB6A07}" srcId="{FA2C172A-9A2F-460B-B556-A816EE921DED}" destId="{7C8E34B6-B989-49AC-A164-151F8B5B3ACA}" srcOrd="0" destOrd="0" parTransId="{84A580FD-9AD7-4D0C-98DF-6BFC3AED3691}" sibTransId="{0EADCA1C-6757-48FF-8BC4-E968882F593C}"/>
    <dgm:cxn modelId="{2CA5E8D2-18C8-44FD-BE1E-355DDE8F987F}" type="presParOf" srcId="{6517CD74-AF62-4571-9805-6FD47842134E}" destId="{AC37D16B-0EB3-43B3-986C-1174A1EE3FD9}" srcOrd="0" destOrd="0" presId="urn:microsoft.com/office/officeart/2008/layout/VerticalCurvedList"/>
    <dgm:cxn modelId="{C444B6FC-5CAC-4AA4-8162-9895497501F6}" type="presParOf" srcId="{AC37D16B-0EB3-43B3-986C-1174A1EE3FD9}" destId="{EF25B692-55CF-4F3D-AE77-DDE6A81163FC}" srcOrd="0" destOrd="0" presId="urn:microsoft.com/office/officeart/2008/layout/VerticalCurvedList"/>
    <dgm:cxn modelId="{201F2F09-5803-48AB-9103-08A8673FEA5F}" type="presParOf" srcId="{EF25B692-55CF-4F3D-AE77-DDE6A81163FC}" destId="{0B0AF6D0-052F-492B-80C4-E8282986D555}" srcOrd="0" destOrd="0" presId="urn:microsoft.com/office/officeart/2008/layout/VerticalCurvedList"/>
    <dgm:cxn modelId="{FFF76A52-49B7-4F54-BA5E-BC189E40BAB3}" type="presParOf" srcId="{EF25B692-55CF-4F3D-AE77-DDE6A81163FC}" destId="{7A13D9CD-B279-4C4F-B2F9-A5718E02CCC5}" srcOrd="1" destOrd="0" presId="urn:microsoft.com/office/officeart/2008/layout/VerticalCurvedList"/>
    <dgm:cxn modelId="{3218DF8B-F766-4287-9442-36B601463CD6}" type="presParOf" srcId="{EF25B692-55CF-4F3D-AE77-DDE6A81163FC}" destId="{46738EEA-5587-4F1E-92C8-90D67F2CE02F}" srcOrd="2" destOrd="0" presId="urn:microsoft.com/office/officeart/2008/layout/VerticalCurvedList"/>
    <dgm:cxn modelId="{561C4E81-03E6-4C4A-B5A0-59C5E37D8449}" type="presParOf" srcId="{EF25B692-55CF-4F3D-AE77-DDE6A81163FC}" destId="{182C1B4F-DE6C-4203-90BA-608783232447}" srcOrd="3" destOrd="0" presId="urn:microsoft.com/office/officeart/2008/layout/VerticalCurvedList"/>
    <dgm:cxn modelId="{CCE9380C-802E-4B31-8851-D4A65EEDF0CA}" type="presParOf" srcId="{AC37D16B-0EB3-43B3-986C-1174A1EE3FD9}" destId="{C0B1EB8A-633C-4366-BBFD-85183BDD49B1}" srcOrd="1" destOrd="0" presId="urn:microsoft.com/office/officeart/2008/layout/VerticalCurvedList"/>
    <dgm:cxn modelId="{A8013519-83B5-41BA-83C6-2A5519262FED}" type="presParOf" srcId="{AC37D16B-0EB3-43B3-986C-1174A1EE3FD9}" destId="{2AB7906F-314D-4427-AA45-F41DACCF673E}" srcOrd="2" destOrd="0" presId="urn:microsoft.com/office/officeart/2008/layout/VerticalCurvedList"/>
    <dgm:cxn modelId="{9CD5FB2F-A37C-48C3-95FE-B646B637B18C}" type="presParOf" srcId="{2AB7906F-314D-4427-AA45-F41DACCF673E}" destId="{76945949-64D4-4D95-92B3-A7EE1457E135}" srcOrd="0" destOrd="0" presId="urn:microsoft.com/office/officeart/2008/layout/VerticalCurvedList"/>
    <dgm:cxn modelId="{CCE5FBD5-52BA-496C-9130-9088958180CE}" type="presParOf" srcId="{AC37D16B-0EB3-43B3-986C-1174A1EE3FD9}" destId="{15FC12B3-E67C-4D99-8709-C437F6A271AD}" srcOrd="3" destOrd="0" presId="urn:microsoft.com/office/officeart/2008/layout/VerticalCurvedList"/>
    <dgm:cxn modelId="{0276C3AC-30E2-4DF9-8776-237F170B681A}" type="presParOf" srcId="{AC37D16B-0EB3-43B3-986C-1174A1EE3FD9}" destId="{EDD7BA59-AD53-495A-BB6B-33556AF12953}" srcOrd="4" destOrd="0" presId="urn:microsoft.com/office/officeart/2008/layout/VerticalCurvedList"/>
    <dgm:cxn modelId="{F7EC4237-CAA5-45F4-9E63-7B71BF1AC829}" type="presParOf" srcId="{EDD7BA59-AD53-495A-BB6B-33556AF12953}" destId="{D6504B6F-0D16-4D19-B58A-A19ED1334229}" srcOrd="0" destOrd="0" presId="urn:microsoft.com/office/officeart/2008/layout/VerticalCurvedList"/>
    <dgm:cxn modelId="{E23FFED9-10E9-44BF-9D94-E380EFE4C5DE}" type="presParOf" srcId="{AC37D16B-0EB3-43B3-986C-1174A1EE3FD9}" destId="{C3AE21D2-DA39-45D9-A815-7470AECE30FF}" srcOrd="5" destOrd="0" presId="urn:microsoft.com/office/officeart/2008/layout/VerticalCurvedList"/>
    <dgm:cxn modelId="{7CD61ECF-062A-4C94-9E3B-CEE20E67ABA9}" type="presParOf" srcId="{AC37D16B-0EB3-43B3-986C-1174A1EE3FD9}" destId="{3F4C6013-2766-42B0-9F79-9638890029F6}" srcOrd="6" destOrd="0" presId="urn:microsoft.com/office/officeart/2008/layout/VerticalCurvedList"/>
    <dgm:cxn modelId="{A7D1D01E-1A32-4EFB-B69B-5066BA279EE9}" type="presParOf" srcId="{3F4C6013-2766-42B0-9F79-9638890029F6}" destId="{EB1CB689-5AB5-4F68-83A5-F73E41C25C7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2C172A-9A2F-460B-B556-A816EE921DED}" type="doc">
      <dgm:prSet loTypeId="urn:microsoft.com/office/officeart/2005/8/layout/process4" loCatId="list" qsTypeId="urn:microsoft.com/office/officeart/2005/8/quickstyle/simple3" qsCatId="simple" csTypeId="urn:microsoft.com/office/officeart/2005/8/colors/colorful2" csCatId="colorful" phldr="1"/>
      <dgm:spPr/>
      <dgm:t>
        <a:bodyPr/>
        <a:lstStyle/>
        <a:p>
          <a:endParaRPr lang="en-CA"/>
        </a:p>
      </dgm:t>
    </dgm:pt>
    <dgm:pt modelId="{6E93FBE6-0DEB-43FC-85B6-8EFF6E7F8869}">
      <dgm:prSet phldrT="[Text]" custT="1"/>
      <dgm:spPr>
        <a:xfrm>
          <a:off x="347578" y="232563"/>
          <a:ext cx="7468521" cy="464707"/>
        </a:xfrm>
      </dgm:spPr>
      <dgm:t>
        <a:bodyPr/>
        <a:lstStyle/>
        <a:p>
          <a:pPr>
            <a:buNone/>
          </a:pPr>
          <a:r>
            <a:rPr lang="en-CA" sz="2400">
              <a:latin typeface="Open Sans"/>
              <a:ea typeface="+mn-ea"/>
              <a:cs typeface="+mn-cs"/>
            </a:rPr>
            <a:t> # of Youth/PGC’s Reached</a:t>
          </a:r>
          <a:endParaRPr lang="en-CA" sz="2400" dirty="0">
            <a:latin typeface="Open Sans"/>
            <a:ea typeface="+mn-ea"/>
            <a:cs typeface="+mn-cs"/>
          </a:endParaRPr>
        </a:p>
      </dgm:t>
    </dgm:pt>
    <dgm:pt modelId="{7ACE470F-E127-4682-A454-BE6746EBE777}" type="parTrans" cxnId="{9B050198-22D7-43CD-94A5-FFAE57AD36A1}">
      <dgm:prSet/>
      <dgm:spPr/>
      <dgm:t>
        <a:bodyPr/>
        <a:lstStyle/>
        <a:p>
          <a:endParaRPr lang="en-CA" sz="3600"/>
        </a:p>
      </dgm:t>
    </dgm:pt>
    <dgm:pt modelId="{44DA3FBC-0FE5-4B33-BE78-DFEA6FD5DE41}" type="sibTrans" cxnId="{9B050198-22D7-43CD-94A5-FFAE57AD36A1}">
      <dgm:prSet/>
      <dgm:spPr>
        <a:xfrm>
          <a:off x="-5778134" y="-884908"/>
          <a:ext cx="6883237" cy="6883237"/>
        </a:xfrm>
        <a:prstGeom prst="blockArc">
          <a:avLst>
            <a:gd name="adj1" fmla="val 18900000"/>
            <a:gd name="adj2" fmla="val 2700000"/>
            <a:gd name="adj3" fmla="val 314"/>
          </a:avLst>
        </a:prstGeom>
      </dgm:spPr>
      <dgm:t>
        <a:bodyPr/>
        <a:lstStyle/>
        <a:p>
          <a:endParaRPr lang="en-CA" sz="3600"/>
        </a:p>
      </dgm:t>
    </dgm:pt>
    <dgm:pt modelId="{7C8E34B6-B989-49AC-A164-151F8B5B3ACA}">
      <dgm:prSet phldrT="[Text]" custT="1"/>
      <dgm:spPr>
        <a:xfrm>
          <a:off x="779541" y="929926"/>
          <a:ext cx="7047686" cy="464707"/>
        </a:xfrm>
      </dgm:spPr>
      <dgm:t>
        <a:bodyPr/>
        <a:lstStyle/>
        <a:p>
          <a:pPr>
            <a:buNone/>
          </a:pPr>
          <a:r>
            <a:rPr lang="en-CA" sz="2400">
              <a:latin typeface="Open Sans"/>
              <a:ea typeface="+mn-ea"/>
              <a:cs typeface="+mn-cs"/>
            </a:rPr>
            <a:t>Core Group Membership</a:t>
          </a:r>
        </a:p>
      </dgm:t>
    </dgm:pt>
    <dgm:pt modelId="{84A580FD-9AD7-4D0C-98DF-6BFC3AED3691}" type="parTrans" cxnId="{20E195D6-3F9F-4AFD-A34A-9D41E4EB6A07}">
      <dgm:prSet/>
      <dgm:spPr/>
      <dgm:t>
        <a:bodyPr/>
        <a:lstStyle/>
        <a:p>
          <a:endParaRPr lang="en-CA" sz="3600"/>
        </a:p>
      </dgm:t>
    </dgm:pt>
    <dgm:pt modelId="{0EADCA1C-6757-48FF-8BC4-E968882F593C}" type="sibTrans" cxnId="{20E195D6-3F9F-4AFD-A34A-9D41E4EB6A07}">
      <dgm:prSet/>
      <dgm:spPr/>
      <dgm:t>
        <a:bodyPr/>
        <a:lstStyle/>
        <a:p>
          <a:endParaRPr lang="en-CA" sz="3600"/>
        </a:p>
      </dgm:t>
    </dgm:pt>
    <dgm:pt modelId="{7AC83436-8C16-424E-A6A2-2324B9E54BF4}">
      <dgm:prSet phldrT="[Text]" custT="1"/>
      <dgm:spPr>
        <a:xfrm>
          <a:off x="1010156" y="1626886"/>
          <a:ext cx="6817071" cy="464707"/>
        </a:xfrm>
      </dgm:spPr>
      <dgm:t>
        <a:bodyPr/>
        <a:lstStyle/>
        <a:p>
          <a:pPr>
            <a:buNone/>
          </a:pPr>
          <a:r>
            <a:rPr lang="en-CA" sz="2400">
              <a:latin typeface="Open Sans"/>
              <a:ea typeface="+mn-ea"/>
              <a:cs typeface="+mn-cs"/>
            </a:rPr>
            <a:t>Project Plan and Budget Reporting</a:t>
          </a:r>
          <a:endParaRPr lang="en-CA" sz="2400" dirty="0">
            <a:latin typeface="Open Sans"/>
            <a:ea typeface="+mn-ea"/>
            <a:cs typeface="+mn-cs"/>
          </a:endParaRPr>
        </a:p>
      </dgm:t>
    </dgm:pt>
    <dgm:pt modelId="{374CC109-ADDA-4FA9-B1EB-620333A1933F}" type="parTrans" cxnId="{21E0EC02-66B6-4F05-97A7-377EFA0FC175}">
      <dgm:prSet/>
      <dgm:spPr/>
      <dgm:t>
        <a:bodyPr/>
        <a:lstStyle/>
        <a:p>
          <a:endParaRPr lang="en-CA" sz="3600"/>
        </a:p>
      </dgm:t>
    </dgm:pt>
    <dgm:pt modelId="{A3823D63-732A-48CB-8DFE-040BEF0377D4}" type="sibTrans" cxnId="{21E0EC02-66B6-4F05-97A7-377EFA0FC175}">
      <dgm:prSet/>
      <dgm:spPr/>
      <dgm:t>
        <a:bodyPr/>
        <a:lstStyle/>
        <a:p>
          <a:endParaRPr lang="en-CA" sz="3600"/>
        </a:p>
      </dgm:t>
    </dgm:pt>
    <dgm:pt modelId="{07146F03-5C67-4D09-8BA9-A5D1080D6DB0}">
      <dgm:prSet phldrT="[Text]" custT="1"/>
      <dgm:spPr>
        <a:xfrm>
          <a:off x="1083789" y="2324356"/>
          <a:ext cx="6743438" cy="464707"/>
        </a:xfrm>
      </dgm:spPr>
      <dgm:t>
        <a:bodyPr/>
        <a:lstStyle/>
        <a:p>
          <a:pPr>
            <a:buNone/>
          </a:pPr>
          <a:r>
            <a:rPr lang="en-CA" sz="2400">
              <a:latin typeface="Open Sans"/>
              <a:ea typeface="+mn-ea"/>
              <a:cs typeface="+mn-cs"/>
            </a:rPr>
            <a:t>Project Learning</a:t>
          </a:r>
        </a:p>
      </dgm:t>
    </dgm:pt>
    <dgm:pt modelId="{AB677024-0105-4302-BBC5-E3BC41D97113}" type="parTrans" cxnId="{2C448768-8269-4777-9CA6-FFF03277E72D}">
      <dgm:prSet/>
      <dgm:spPr/>
      <dgm:t>
        <a:bodyPr/>
        <a:lstStyle/>
        <a:p>
          <a:endParaRPr lang="en-US" sz="3600"/>
        </a:p>
      </dgm:t>
    </dgm:pt>
    <dgm:pt modelId="{CD1A8FE4-CE2A-444F-AC70-CA1EB9D41236}" type="sibTrans" cxnId="{2C448768-8269-4777-9CA6-FFF03277E72D}">
      <dgm:prSet/>
      <dgm:spPr/>
      <dgm:t>
        <a:bodyPr/>
        <a:lstStyle/>
        <a:p>
          <a:endParaRPr lang="en-US" sz="3600"/>
        </a:p>
      </dgm:t>
    </dgm:pt>
    <dgm:pt modelId="{18D0054A-AE67-4248-99BD-A2EF2363C524}">
      <dgm:prSet phldrT="[Text]" custT="1"/>
      <dgm:spPr>
        <a:xfrm>
          <a:off x="1018745" y="3021827"/>
          <a:ext cx="6817071" cy="464707"/>
        </a:xfrm>
      </dgm:spPr>
      <dgm:t>
        <a:bodyPr/>
        <a:lstStyle/>
        <a:p>
          <a:pPr>
            <a:buNone/>
          </a:pPr>
          <a:r>
            <a:rPr lang="en-CA" sz="2400">
              <a:latin typeface="Open Sans"/>
              <a:ea typeface="+mn-ea"/>
              <a:cs typeface="+mn-cs"/>
            </a:rPr>
            <a:t>Planning for Next Year(s)</a:t>
          </a:r>
        </a:p>
      </dgm:t>
    </dgm:pt>
    <dgm:pt modelId="{F012E595-F3DB-4F8D-8B3D-8A8EDBEB8F8F}" type="parTrans" cxnId="{6D33391C-1344-49DC-AB69-46FA6C1395D4}">
      <dgm:prSet/>
      <dgm:spPr/>
      <dgm:t>
        <a:bodyPr/>
        <a:lstStyle/>
        <a:p>
          <a:endParaRPr lang="en-US" sz="3600"/>
        </a:p>
      </dgm:t>
    </dgm:pt>
    <dgm:pt modelId="{54F9EEF5-BD71-4240-813A-42479D82C48D}" type="sibTrans" cxnId="{6D33391C-1344-49DC-AB69-46FA6C1395D4}">
      <dgm:prSet/>
      <dgm:spPr/>
      <dgm:t>
        <a:bodyPr/>
        <a:lstStyle/>
        <a:p>
          <a:endParaRPr lang="en-US" sz="3600"/>
        </a:p>
      </dgm:t>
    </dgm:pt>
    <dgm:pt modelId="{E5E0B57E-3A88-492C-8EA9-F1788EEBB409}">
      <dgm:prSet phldrT="[Text]" custT="1"/>
      <dgm:spPr>
        <a:xfrm>
          <a:off x="779541" y="3718786"/>
          <a:ext cx="7047686" cy="464707"/>
        </a:xfrm>
      </dgm:spPr>
      <dgm:t>
        <a:bodyPr/>
        <a:lstStyle/>
        <a:p>
          <a:pPr>
            <a:buNone/>
          </a:pPr>
          <a:r>
            <a:rPr lang="en-CA" sz="2400">
              <a:latin typeface="Open Sans"/>
              <a:ea typeface="+mn-ea"/>
              <a:cs typeface="+mn-cs"/>
            </a:rPr>
            <a:t>Recognition and Media Coverage</a:t>
          </a:r>
        </a:p>
      </dgm:t>
    </dgm:pt>
    <dgm:pt modelId="{D4D9C1C3-5574-437A-8F44-6AEDC3194A9D}" type="parTrans" cxnId="{19F71F04-2B41-4AAB-BA8C-A66EAA60C58D}">
      <dgm:prSet/>
      <dgm:spPr/>
      <dgm:t>
        <a:bodyPr/>
        <a:lstStyle/>
        <a:p>
          <a:endParaRPr lang="en-US" sz="3600"/>
        </a:p>
      </dgm:t>
    </dgm:pt>
    <dgm:pt modelId="{EB6C853E-8BF4-467E-8534-ED771E7BC559}" type="sibTrans" cxnId="{19F71F04-2B41-4AAB-BA8C-A66EAA60C58D}">
      <dgm:prSet/>
      <dgm:spPr/>
      <dgm:t>
        <a:bodyPr/>
        <a:lstStyle/>
        <a:p>
          <a:endParaRPr lang="en-US" sz="3600"/>
        </a:p>
      </dgm:t>
    </dgm:pt>
    <dgm:pt modelId="{7CE44861-B39C-4F99-A6EF-FBDF8CB6F4BF}">
      <dgm:prSet phldrT="[Text]" custT="1"/>
      <dgm:spPr>
        <a:xfrm>
          <a:off x="368116" y="4416257"/>
          <a:ext cx="7468521" cy="464707"/>
        </a:xfrm>
      </dgm:spPr>
      <dgm:t>
        <a:bodyPr/>
        <a:lstStyle/>
        <a:p>
          <a:pPr>
            <a:buNone/>
          </a:pPr>
          <a:r>
            <a:rPr lang="en-CA" sz="2400" dirty="0">
              <a:latin typeface="Open Sans"/>
              <a:ea typeface="+mn-ea"/>
              <a:cs typeface="+mn-cs"/>
            </a:rPr>
            <a:t>Data Collection (evaluation)</a:t>
          </a:r>
        </a:p>
      </dgm:t>
    </dgm:pt>
    <dgm:pt modelId="{974775C0-44E1-4306-8254-FA0720011253}" type="parTrans" cxnId="{DD4B5C03-7993-482E-A8E7-BCCC2105702D}">
      <dgm:prSet/>
      <dgm:spPr/>
      <dgm:t>
        <a:bodyPr/>
        <a:lstStyle/>
        <a:p>
          <a:endParaRPr lang="en-US" sz="3600"/>
        </a:p>
      </dgm:t>
    </dgm:pt>
    <dgm:pt modelId="{6A2BE393-83C9-4FDD-8ED4-5A6DBBEB31ED}" type="sibTrans" cxnId="{DD4B5C03-7993-482E-A8E7-BCCC2105702D}">
      <dgm:prSet/>
      <dgm:spPr/>
      <dgm:t>
        <a:bodyPr/>
        <a:lstStyle/>
        <a:p>
          <a:endParaRPr lang="en-US" sz="3600"/>
        </a:p>
      </dgm:t>
    </dgm:pt>
    <dgm:pt modelId="{37AA3760-5A8A-4AD2-BE5F-EF889A1CF8F7}" type="pres">
      <dgm:prSet presAssocID="{FA2C172A-9A2F-460B-B556-A816EE921DED}" presName="Name0" presStyleCnt="0">
        <dgm:presLayoutVars>
          <dgm:dir/>
          <dgm:animLvl val="lvl"/>
          <dgm:resizeHandles val="exact"/>
        </dgm:presLayoutVars>
      </dgm:prSet>
      <dgm:spPr/>
    </dgm:pt>
    <dgm:pt modelId="{DB7C59A9-E401-4400-BEE4-09C15C68F3FA}" type="pres">
      <dgm:prSet presAssocID="{7CE44861-B39C-4F99-A6EF-FBDF8CB6F4BF}" presName="boxAndChildren" presStyleCnt="0"/>
      <dgm:spPr/>
    </dgm:pt>
    <dgm:pt modelId="{478AB327-42AB-467C-9716-1872B92D185D}" type="pres">
      <dgm:prSet presAssocID="{7CE44861-B39C-4F99-A6EF-FBDF8CB6F4BF}" presName="parentTextBox" presStyleLbl="node1" presStyleIdx="0" presStyleCnt="7"/>
      <dgm:spPr/>
    </dgm:pt>
    <dgm:pt modelId="{39F9FB76-C94C-403B-A627-41B42EA0E1BC}" type="pres">
      <dgm:prSet presAssocID="{EB6C853E-8BF4-467E-8534-ED771E7BC559}" presName="sp" presStyleCnt="0"/>
      <dgm:spPr/>
    </dgm:pt>
    <dgm:pt modelId="{B028896D-795D-47AF-AAD5-D1131CA0F830}" type="pres">
      <dgm:prSet presAssocID="{E5E0B57E-3A88-492C-8EA9-F1788EEBB409}" presName="arrowAndChildren" presStyleCnt="0"/>
      <dgm:spPr/>
    </dgm:pt>
    <dgm:pt modelId="{8CCAFD9A-54C7-4F36-A3E9-D87A1D29971A}" type="pres">
      <dgm:prSet presAssocID="{E5E0B57E-3A88-492C-8EA9-F1788EEBB409}" presName="parentTextArrow" presStyleLbl="node1" presStyleIdx="1" presStyleCnt="7"/>
      <dgm:spPr/>
    </dgm:pt>
    <dgm:pt modelId="{68215974-C6E8-47D0-81CC-956B45AD2EA0}" type="pres">
      <dgm:prSet presAssocID="{54F9EEF5-BD71-4240-813A-42479D82C48D}" presName="sp" presStyleCnt="0"/>
      <dgm:spPr/>
    </dgm:pt>
    <dgm:pt modelId="{8489811F-143F-4F35-A789-B4A779C877E4}" type="pres">
      <dgm:prSet presAssocID="{18D0054A-AE67-4248-99BD-A2EF2363C524}" presName="arrowAndChildren" presStyleCnt="0"/>
      <dgm:spPr/>
    </dgm:pt>
    <dgm:pt modelId="{8FD3F975-8B75-4409-9B2D-6DFD165B6491}" type="pres">
      <dgm:prSet presAssocID="{18D0054A-AE67-4248-99BD-A2EF2363C524}" presName="parentTextArrow" presStyleLbl="node1" presStyleIdx="2" presStyleCnt="7"/>
      <dgm:spPr/>
    </dgm:pt>
    <dgm:pt modelId="{06FC2C9B-DE4F-481C-BB9B-0D2D6270EF7C}" type="pres">
      <dgm:prSet presAssocID="{CD1A8FE4-CE2A-444F-AC70-CA1EB9D41236}" presName="sp" presStyleCnt="0"/>
      <dgm:spPr/>
    </dgm:pt>
    <dgm:pt modelId="{EB6E0533-D55B-466A-ABA3-F91B0CAFEDAE}" type="pres">
      <dgm:prSet presAssocID="{07146F03-5C67-4D09-8BA9-A5D1080D6DB0}" presName="arrowAndChildren" presStyleCnt="0"/>
      <dgm:spPr/>
    </dgm:pt>
    <dgm:pt modelId="{BE10DEE4-A021-48E6-850F-1054BEF47110}" type="pres">
      <dgm:prSet presAssocID="{07146F03-5C67-4D09-8BA9-A5D1080D6DB0}" presName="parentTextArrow" presStyleLbl="node1" presStyleIdx="3" presStyleCnt="7"/>
      <dgm:spPr/>
    </dgm:pt>
    <dgm:pt modelId="{D19E7B15-FE25-4D09-933B-032A46A21714}" type="pres">
      <dgm:prSet presAssocID="{A3823D63-732A-48CB-8DFE-040BEF0377D4}" presName="sp" presStyleCnt="0"/>
      <dgm:spPr/>
    </dgm:pt>
    <dgm:pt modelId="{67AF6CA8-78A4-49FF-AAC2-055DA0641AFF}" type="pres">
      <dgm:prSet presAssocID="{7AC83436-8C16-424E-A6A2-2324B9E54BF4}" presName="arrowAndChildren" presStyleCnt="0"/>
      <dgm:spPr/>
    </dgm:pt>
    <dgm:pt modelId="{1EA59AC4-E118-421A-A7E0-BFC79226BCB3}" type="pres">
      <dgm:prSet presAssocID="{7AC83436-8C16-424E-A6A2-2324B9E54BF4}" presName="parentTextArrow" presStyleLbl="node1" presStyleIdx="4" presStyleCnt="7"/>
      <dgm:spPr/>
    </dgm:pt>
    <dgm:pt modelId="{E9927076-BE1E-4150-A1B5-D618DF5BB6DA}" type="pres">
      <dgm:prSet presAssocID="{0EADCA1C-6757-48FF-8BC4-E968882F593C}" presName="sp" presStyleCnt="0"/>
      <dgm:spPr/>
    </dgm:pt>
    <dgm:pt modelId="{07AF50E8-D8FA-4B95-B11D-5BD768BE0CCB}" type="pres">
      <dgm:prSet presAssocID="{7C8E34B6-B989-49AC-A164-151F8B5B3ACA}" presName="arrowAndChildren" presStyleCnt="0"/>
      <dgm:spPr/>
    </dgm:pt>
    <dgm:pt modelId="{FFA0DB13-50C1-415B-BE00-EBFE1AB3360E}" type="pres">
      <dgm:prSet presAssocID="{7C8E34B6-B989-49AC-A164-151F8B5B3ACA}" presName="parentTextArrow" presStyleLbl="node1" presStyleIdx="5" presStyleCnt="7"/>
      <dgm:spPr/>
    </dgm:pt>
    <dgm:pt modelId="{9FFA7EBF-C6DD-40F9-81AA-9C3D79AF700B}" type="pres">
      <dgm:prSet presAssocID="{44DA3FBC-0FE5-4B33-BE78-DFEA6FD5DE41}" presName="sp" presStyleCnt="0"/>
      <dgm:spPr/>
    </dgm:pt>
    <dgm:pt modelId="{D1CC6F3C-7875-46D9-A623-405AF27FBAD9}" type="pres">
      <dgm:prSet presAssocID="{6E93FBE6-0DEB-43FC-85B6-8EFF6E7F8869}" presName="arrowAndChildren" presStyleCnt="0"/>
      <dgm:spPr/>
    </dgm:pt>
    <dgm:pt modelId="{A4815AF8-E104-4BEE-B06A-2637F423FF75}" type="pres">
      <dgm:prSet presAssocID="{6E93FBE6-0DEB-43FC-85B6-8EFF6E7F8869}" presName="parentTextArrow" presStyleLbl="node1" presStyleIdx="6" presStyleCnt="7" custLinFactNeighborX="1544" custLinFactNeighborY="11935"/>
      <dgm:spPr/>
    </dgm:pt>
  </dgm:ptLst>
  <dgm:cxnLst>
    <dgm:cxn modelId="{21E0EC02-66B6-4F05-97A7-377EFA0FC175}" srcId="{FA2C172A-9A2F-460B-B556-A816EE921DED}" destId="{7AC83436-8C16-424E-A6A2-2324B9E54BF4}" srcOrd="2" destOrd="0" parTransId="{374CC109-ADDA-4FA9-B1EB-620333A1933F}" sibTransId="{A3823D63-732A-48CB-8DFE-040BEF0377D4}"/>
    <dgm:cxn modelId="{DD4B5C03-7993-482E-A8E7-BCCC2105702D}" srcId="{FA2C172A-9A2F-460B-B556-A816EE921DED}" destId="{7CE44861-B39C-4F99-A6EF-FBDF8CB6F4BF}" srcOrd="6" destOrd="0" parTransId="{974775C0-44E1-4306-8254-FA0720011253}" sibTransId="{6A2BE393-83C9-4FDD-8ED4-5A6DBBEB31ED}"/>
    <dgm:cxn modelId="{19F71F04-2B41-4AAB-BA8C-A66EAA60C58D}" srcId="{FA2C172A-9A2F-460B-B556-A816EE921DED}" destId="{E5E0B57E-3A88-492C-8EA9-F1788EEBB409}" srcOrd="5" destOrd="0" parTransId="{D4D9C1C3-5574-437A-8F44-6AEDC3194A9D}" sibTransId="{EB6C853E-8BF4-467E-8534-ED771E7BC559}"/>
    <dgm:cxn modelId="{70950719-5A83-4B57-8F85-2F68941E7DFA}" type="presOf" srcId="{7AC83436-8C16-424E-A6A2-2324B9E54BF4}" destId="{1EA59AC4-E118-421A-A7E0-BFC79226BCB3}" srcOrd="0" destOrd="0" presId="urn:microsoft.com/office/officeart/2005/8/layout/process4"/>
    <dgm:cxn modelId="{6D33391C-1344-49DC-AB69-46FA6C1395D4}" srcId="{FA2C172A-9A2F-460B-B556-A816EE921DED}" destId="{18D0054A-AE67-4248-99BD-A2EF2363C524}" srcOrd="4" destOrd="0" parTransId="{F012E595-F3DB-4F8D-8B3D-8A8EDBEB8F8F}" sibTransId="{54F9EEF5-BD71-4240-813A-42479D82C48D}"/>
    <dgm:cxn modelId="{1DF6B429-A3D1-4250-B8CE-118BA63E94BA}" type="presOf" srcId="{7C8E34B6-B989-49AC-A164-151F8B5B3ACA}" destId="{FFA0DB13-50C1-415B-BE00-EBFE1AB3360E}" srcOrd="0" destOrd="0" presId="urn:microsoft.com/office/officeart/2005/8/layout/process4"/>
    <dgm:cxn modelId="{E3B7E42F-0030-4A79-8576-9DA9CBDE0E0C}" type="presOf" srcId="{FA2C172A-9A2F-460B-B556-A816EE921DED}" destId="{37AA3760-5A8A-4AD2-BE5F-EF889A1CF8F7}" srcOrd="0" destOrd="0" presId="urn:microsoft.com/office/officeart/2005/8/layout/process4"/>
    <dgm:cxn modelId="{EFD87C3E-5623-4B2E-9282-6F51A6E73898}" type="presOf" srcId="{07146F03-5C67-4D09-8BA9-A5D1080D6DB0}" destId="{BE10DEE4-A021-48E6-850F-1054BEF47110}" srcOrd="0" destOrd="0" presId="urn:microsoft.com/office/officeart/2005/8/layout/process4"/>
    <dgm:cxn modelId="{2C448768-8269-4777-9CA6-FFF03277E72D}" srcId="{FA2C172A-9A2F-460B-B556-A816EE921DED}" destId="{07146F03-5C67-4D09-8BA9-A5D1080D6DB0}" srcOrd="3" destOrd="0" parTransId="{AB677024-0105-4302-BBC5-E3BC41D97113}" sibTransId="{CD1A8FE4-CE2A-444F-AC70-CA1EB9D41236}"/>
    <dgm:cxn modelId="{E7EFCB59-5A3C-41C0-9718-CD168117D139}" type="presOf" srcId="{E5E0B57E-3A88-492C-8EA9-F1788EEBB409}" destId="{8CCAFD9A-54C7-4F36-A3E9-D87A1D29971A}" srcOrd="0" destOrd="0" presId="urn:microsoft.com/office/officeart/2005/8/layout/process4"/>
    <dgm:cxn modelId="{9B050198-22D7-43CD-94A5-FFAE57AD36A1}" srcId="{FA2C172A-9A2F-460B-B556-A816EE921DED}" destId="{6E93FBE6-0DEB-43FC-85B6-8EFF6E7F8869}" srcOrd="0" destOrd="0" parTransId="{7ACE470F-E127-4682-A454-BE6746EBE777}" sibTransId="{44DA3FBC-0FE5-4B33-BE78-DFEA6FD5DE41}"/>
    <dgm:cxn modelId="{D14BD9A5-D792-4709-9C71-479907D3BBD2}" type="presOf" srcId="{6E93FBE6-0DEB-43FC-85B6-8EFF6E7F8869}" destId="{A4815AF8-E104-4BEE-B06A-2637F423FF75}" srcOrd="0" destOrd="0" presId="urn:microsoft.com/office/officeart/2005/8/layout/process4"/>
    <dgm:cxn modelId="{20E195D6-3F9F-4AFD-A34A-9D41E4EB6A07}" srcId="{FA2C172A-9A2F-460B-B556-A816EE921DED}" destId="{7C8E34B6-B989-49AC-A164-151F8B5B3ACA}" srcOrd="1" destOrd="0" parTransId="{84A580FD-9AD7-4D0C-98DF-6BFC3AED3691}" sibTransId="{0EADCA1C-6757-48FF-8BC4-E968882F593C}"/>
    <dgm:cxn modelId="{4493AEEE-442E-47ED-98B5-A82C7057ED00}" type="presOf" srcId="{18D0054A-AE67-4248-99BD-A2EF2363C524}" destId="{8FD3F975-8B75-4409-9B2D-6DFD165B6491}" srcOrd="0" destOrd="0" presId="urn:microsoft.com/office/officeart/2005/8/layout/process4"/>
    <dgm:cxn modelId="{B3DF0AF8-C091-4132-9BC5-C2700A96BC32}" type="presOf" srcId="{7CE44861-B39C-4F99-A6EF-FBDF8CB6F4BF}" destId="{478AB327-42AB-467C-9716-1872B92D185D}" srcOrd="0" destOrd="0" presId="urn:microsoft.com/office/officeart/2005/8/layout/process4"/>
    <dgm:cxn modelId="{0E1E8BB7-CC28-4CDC-AC5F-45CA8FDD96AE}" type="presParOf" srcId="{37AA3760-5A8A-4AD2-BE5F-EF889A1CF8F7}" destId="{DB7C59A9-E401-4400-BEE4-09C15C68F3FA}" srcOrd="0" destOrd="0" presId="urn:microsoft.com/office/officeart/2005/8/layout/process4"/>
    <dgm:cxn modelId="{504D04A6-3213-4DED-9380-5AC632509E44}" type="presParOf" srcId="{DB7C59A9-E401-4400-BEE4-09C15C68F3FA}" destId="{478AB327-42AB-467C-9716-1872B92D185D}" srcOrd="0" destOrd="0" presId="urn:microsoft.com/office/officeart/2005/8/layout/process4"/>
    <dgm:cxn modelId="{F6041EF5-EAA4-4CCD-BAB6-B296B4A5E56A}" type="presParOf" srcId="{37AA3760-5A8A-4AD2-BE5F-EF889A1CF8F7}" destId="{39F9FB76-C94C-403B-A627-41B42EA0E1BC}" srcOrd="1" destOrd="0" presId="urn:microsoft.com/office/officeart/2005/8/layout/process4"/>
    <dgm:cxn modelId="{FF8CDBE9-B31C-444B-92B4-FC26B66692C1}" type="presParOf" srcId="{37AA3760-5A8A-4AD2-BE5F-EF889A1CF8F7}" destId="{B028896D-795D-47AF-AAD5-D1131CA0F830}" srcOrd="2" destOrd="0" presId="urn:microsoft.com/office/officeart/2005/8/layout/process4"/>
    <dgm:cxn modelId="{3C0290F8-5B09-4E74-8C47-5EB057AB5D60}" type="presParOf" srcId="{B028896D-795D-47AF-AAD5-D1131CA0F830}" destId="{8CCAFD9A-54C7-4F36-A3E9-D87A1D29971A}" srcOrd="0" destOrd="0" presId="urn:microsoft.com/office/officeart/2005/8/layout/process4"/>
    <dgm:cxn modelId="{F2606769-3594-49A8-91F0-9517672C66CE}" type="presParOf" srcId="{37AA3760-5A8A-4AD2-BE5F-EF889A1CF8F7}" destId="{68215974-C6E8-47D0-81CC-956B45AD2EA0}" srcOrd="3" destOrd="0" presId="urn:microsoft.com/office/officeart/2005/8/layout/process4"/>
    <dgm:cxn modelId="{4305755E-4147-420A-8268-A0127408AA8C}" type="presParOf" srcId="{37AA3760-5A8A-4AD2-BE5F-EF889A1CF8F7}" destId="{8489811F-143F-4F35-A789-B4A779C877E4}" srcOrd="4" destOrd="0" presId="urn:microsoft.com/office/officeart/2005/8/layout/process4"/>
    <dgm:cxn modelId="{BD8A20E1-9897-4F97-9918-03EC3898E042}" type="presParOf" srcId="{8489811F-143F-4F35-A789-B4A779C877E4}" destId="{8FD3F975-8B75-4409-9B2D-6DFD165B6491}" srcOrd="0" destOrd="0" presId="urn:microsoft.com/office/officeart/2005/8/layout/process4"/>
    <dgm:cxn modelId="{3E7531D8-ACD3-4860-87BD-1320F0EFE001}" type="presParOf" srcId="{37AA3760-5A8A-4AD2-BE5F-EF889A1CF8F7}" destId="{06FC2C9B-DE4F-481C-BB9B-0D2D6270EF7C}" srcOrd="5" destOrd="0" presId="urn:microsoft.com/office/officeart/2005/8/layout/process4"/>
    <dgm:cxn modelId="{9244CE38-FA98-4392-ABB9-99A200C40C1E}" type="presParOf" srcId="{37AA3760-5A8A-4AD2-BE5F-EF889A1CF8F7}" destId="{EB6E0533-D55B-466A-ABA3-F91B0CAFEDAE}" srcOrd="6" destOrd="0" presId="urn:microsoft.com/office/officeart/2005/8/layout/process4"/>
    <dgm:cxn modelId="{091C8BCB-EA26-469B-9731-8FAFD485409E}" type="presParOf" srcId="{EB6E0533-D55B-466A-ABA3-F91B0CAFEDAE}" destId="{BE10DEE4-A021-48E6-850F-1054BEF47110}" srcOrd="0" destOrd="0" presId="urn:microsoft.com/office/officeart/2005/8/layout/process4"/>
    <dgm:cxn modelId="{1EEEEBFD-E8BD-4464-862B-78592553C9E5}" type="presParOf" srcId="{37AA3760-5A8A-4AD2-BE5F-EF889A1CF8F7}" destId="{D19E7B15-FE25-4D09-933B-032A46A21714}" srcOrd="7" destOrd="0" presId="urn:microsoft.com/office/officeart/2005/8/layout/process4"/>
    <dgm:cxn modelId="{A61D21D3-394C-4AB9-B4E4-A6ABEBC2EB0A}" type="presParOf" srcId="{37AA3760-5A8A-4AD2-BE5F-EF889A1CF8F7}" destId="{67AF6CA8-78A4-49FF-AAC2-055DA0641AFF}" srcOrd="8" destOrd="0" presId="urn:microsoft.com/office/officeart/2005/8/layout/process4"/>
    <dgm:cxn modelId="{2F127FF5-BD0A-4C44-BC57-0FCABEC97590}" type="presParOf" srcId="{67AF6CA8-78A4-49FF-AAC2-055DA0641AFF}" destId="{1EA59AC4-E118-421A-A7E0-BFC79226BCB3}" srcOrd="0" destOrd="0" presId="urn:microsoft.com/office/officeart/2005/8/layout/process4"/>
    <dgm:cxn modelId="{9839E2BB-07FE-413E-9957-427A39AE0D1D}" type="presParOf" srcId="{37AA3760-5A8A-4AD2-BE5F-EF889A1CF8F7}" destId="{E9927076-BE1E-4150-A1B5-D618DF5BB6DA}" srcOrd="9" destOrd="0" presId="urn:microsoft.com/office/officeart/2005/8/layout/process4"/>
    <dgm:cxn modelId="{DA053926-792E-4FC9-9072-72013AA7D6D6}" type="presParOf" srcId="{37AA3760-5A8A-4AD2-BE5F-EF889A1CF8F7}" destId="{07AF50E8-D8FA-4B95-B11D-5BD768BE0CCB}" srcOrd="10" destOrd="0" presId="urn:microsoft.com/office/officeart/2005/8/layout/process4"/>
    <dgm:cxn modelId="{E4AD79F8-D72B-4AB5-AAC6-EF8FF0C29D97}" type="presParOf" srcId="{07AF50E8-D8FA-4B95-B11D-5BD768BE0CCB}" destId="{FFA0DB13-50C1-415B-BE00-EBFE1AB3360E}" srcOrd="0" destOrd="0" presId="urn:microsoft.com/office/officeart/2005/8/layout/process4"/>
    <dgm:cxn modelId="{A31D4FB4-DFB9-4C00-A0BF-1096A72DCD2B}" type="presParOf" srcId="{37AA3760-5A8A-4AD2-BE5F-EF889A1CF8F7}" destId="{9FFA7EBF-C6DD-40F9-81AA-9C3D79AF700B}" srcOrd="11" destOrd="0" presId="urn:microsoft.com/office/officeart/2005/8/layout/process4"/>
    <dgm:cxn modelId="{432CA3BE-F218-4C2B-A906-829B7BCA6F43}" type="presParOf" srcId="{37AA3760-5A8A-4AD2-BE5F-EF889A1CF8F7}" destId="{D1CC6F3C-7875-46D9-A623-405AF27FBAD9}" srcOrd="12" destOrd="0" presId="urn:microsoft.com/office/officeart/2005/8/layout/process4"/>
    <dgm:cxn modelId="{62754D4F-884E-4395-B711-031920FC5A9E}" type="presParOf" srcId="{D1CC6F3C-7875-46D9-A623-405AF27FBAD9}" destId="{A4815AF8-E104-4BEE-B06A-2637F423FF7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0BF2B3-6F9A-4850-A7A2-DA31305A8C98}"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CA"/>
        </a:p>
      </dgm:t>
    </dgm:pt>
    <dgm:pt modelId="{3E7EF496-47C3-4061-AC6D-F166B09F596E}">
      <dgm:prSet phldrT="[Text]"/>
      <dgm:spPr/>
      <dgm:t>
        <a:bodyPr/>
        <a:lstStyle/>
        <a:p>
          <a:r>
            <a:rPr lang="en-CA" dirty="0"/>
            <a:t>Accountability </a:t>
          </a:r>
        </a:p>
      </dgm:t>
    </dgm:pt>
    <dgm:pt modelId="{7007968F-BEE5-4719-9230-1C52C99BD6E5}" type="parTrans" cxnId="{0725DE10-7B3B-4581-86ED-321CABC27FF2}">
      <dgm:prSet/>
      <dgm:spPr/>
      <dgm:t>
        <a:bodyPr/>
        <a:lstStyle/>
        <a:p>
          <a:endParaRPr lang="en-CA"/>
        </a:p>
      </dgm:t>
    </dgm:pt>
    <dgm:pt modelId="{AA8AC584-E4FC-4096-B70C-78D284175BD2}" type="sibTrans" cxnId="{0725DE10-7B3B-4581-86ED-321CABC27FF2}">
      <dgm:prSet/>
      <dgm:spPr/>
      <dgm:t>
        <a:bodyPr/>
        <a:lstStyle/>
        <a:p>
          <a:endParaRPr lang="en-CA"/>
        </a:p>
      </dgm:t>
    </dgm:pt>
    <dgm:pt modelId="{BD1185CB-A241-4D0B-8773-1A5D7B4FE1CD}">
      <dgm:prSet phldrT="[Text]"/>
      <dgm:spPr/>
      <dgm:t>
        <a:bodyPr/>
        <a:lstStyle/>
        <a:p>
          <a:r>
            <a:rPr lang="en-CA" dirty="0"/>
            <a:t>Learning </a:t>
          </a:r>
        </a:p>
      </dgm:t>
    </dgm:pt>
    <dgm:pt modelId="{7BF06A60-6244-4A96-9EA7-F05E69D4769C}" type="parTrans" cxnId="{BBB2FCDE-CAFE-4230-8245-76F3D9F967C0}">
      <dgm:prSet/>
      <dgm:spPr/>
      <dgm:t>
        <a:bodyPr/>
        <a:lstStyle/>
        <a:p>
          <a:endParaRPr lang="en-CA"/>
        </a:p>
      </dgm:t>
    </dgm:pt>
    <dgm:pt modelId="{69CF0659-4D36-490F-9A51-4E1D00098DA6}" type="sibTrans" cxnId="{BBB2FCDE-CAFE-4230-8245-76F3D9F967C0}">
      <dgm:prSet/>
      <dgm:spPr/>
      <dgm:t>
        <a:bodyPr/>
        <a:lstStyle/>
        <a:p>
          <a:endParaRPr lang="en-CA"/>
        </a:p>
      </dgm:t>
    </dgm:pt>
    <dgm:pt modelId="{10196637-8A7A-4AEE-B4F9-698754405085}" type="pres">
      <dgm:prSet presAssocID="{5D0BF2B3-6F9A-4850-A7A2-DA31305A8C98}" presName="compositeShape" presStyleCnt="0">
        <dgm:presLayoutVars>
          <dgm:chMax val="2"/>
          <dgm:dir/>
          <dgm:resizeHandles val="exact"/>
        </dgm:presLayoutVars>
      </dgm:prSet>
      <dgm:spPr/>
    </dgm:pt>
    <dgm:pt modelId="{56973531-07C3-463B-89E7-5FBE1FE8CE79}" type="pres">
      <dgm:prSet presAssocID="{5D0BF2B3-6F9A-4850-A7A2-DA31305A8C98}" presName="ribbon" presStyleLbl="node1" presStyleIdx="0" presStyleCnt="1"/>
      <dgm:spPr/>
    </dgm:pt>
    <dgm:pt modelId="{D68F1FDB-35EB-4121-A877-DEC4CA5C18B2}" type="pres">
      <dgm:prSet presAssocID="{5D0BF2B3-6F9A-4850-A7A2-DA31305A8C98}" presName="leftArrowText" presStyleLbl="node1" presStyleIdx="0" presStyleCnt="1">
        <dgm:presLayoutVars>
          <dgm:chMax val="0"/>
          <dgm:bulletEnabled val="1"/>
        </dgm:presLayoutVars>
      </dgm:prSet>
      <dgm:spPr/>
    </dgm:pt>
    <dgm:pt modelId="{486FE518-41F0-4D39-8E0E-D4DE9B63706B}" type="pres">
      <dgm:prSet presAssocID="{5D0BF2B3-6F9A-4850-A7A2-DA31305A8C98}" presName="rightArrowText" presStyleLbl="node1" presStyleIdx="0" presStyleCnt="1">
        <dgm:presLayoutVars>
          <dgm:chMax val="0"/>
          <dgm:bulletEnabled val="1"/>
        </dgm:presLayoutVars>
      </dgm:prSet>
      <dgm:spPr/>
    </dgm:pt>
  </dgm:ptLst>
  <dgm:cxnLst>
    <dgm:cxn modelId="{0725DE10-7B3B-4581-86ED-321CABC27FF2}" srcId="{5D0BF2B3-6F9A-4850-A7A2-DA31305A8C98}" destId="{3E7EF496-47C3-4061-AC6D-F166B09F596E}" srcOrd="0" destOrd="0" parTransId="{7007968F-BEE5-4719-9230-1C52C99BD6E5}" sibTransId="{AA8AC584-E4FC-4096-B70C-78D284175BD2}"/>
    <dgm:cxn modelId="{A3CF311E-287D-4917-87CE-CBA84103DDAA}" type="presOf" srcId="{3E7EF496-47C3-4061-AC6D-F166B09F596E}" destId="{D68F1FDB-35EB-4121-A877-DEC4CA5C18B2}" srcOrd="0" destOrd="0" presId="urn:microsoft.com/office/officeart/2005/8/layout/arrow6"/>
    <dgm:cxn modelId="{10B9BB88-D7C6-4B93-B760-6BE620ED7429}" type="presOf" srcId="{5D0BF2B3-6F9A-4850-A7A2-DA31305A8C98}" destId="{10196637-8A7A-4AEE-B4F9-698754405085}" srcOrd="0" destOrd="0" presId="urn:microsoft.com/office/officeart/2005/8/layout/arrow6"/>
    <dgm:cxn modelId="{BBB2FCDE-CAFE-4230-8245-76F3D9F967C0}" srcId="{5D0BF2B3-6F9A-4850-A7A2-DA31305A8C98}" destId="{BD1185CB-A241-4D0B-8773-1A5D7B4FE1CD}" srcOrd="1" destOrd="0" parTransId="{7BF06A60-6244-4A96-9EA7-F05E69D4769C}" sibTransId="{69CF0659-4D36-490F-9A51-4E1D00098DA6}"/>
    <dgm:cxn modelId="{E3CC1DE5-BBAC-498D-96D9-B110B1F3DE8D}" type="presOf" srcId="{BD1185CB-A241-4D0B-8773-1A5D7B4FE1CD}" destId="{486FE518-41F0-4D39-8E0E-D4DE9B63706B}" srcOrd="0" destOrd="0" presId="urn:microsoft.com/office/officeart/2005/8/layout/arrow6"/>
    <dgm:cxn modelId="{12E1ED0E-7BF2-4D92-8EE9-AE37B98CDDD4}" type="presParOf" srcId="{10196637-8A7A-4AEE-B4F9-698754405085}" destId="{56973531-07C3-463B-89E7-5FBE1FE8CE79}" srcOrd="0" destOrd="0" presId="urn:microsoft.com/office/officeart/2005/8/layout/arrow6"/>
    <dgm:cxn modelId="{75C914FB-9AF4-4AAE-8EB5-DB2F531D7966}" type="presParOf" srcId="{10196637-8A7A-4AEE-B4F9-698754405085}" destId="{D68F1FDB-35EB-4121-A877-DEC4CA5C18B2}" srcOrd="1" destOrd="0" presId="urn:microsoft.com/office/officeart/2005/8/layout/arrow6"/>
    <dgm:cxn modelId="{F8262ECF-21F1-4CAD-98F3-DCD65BF6FF4D}" type="presParOf" srcId="{10196637-8A7A-4AEE-B4F9-698754405085}" destId="{486FE518-41F0-4D39-8E0E-D4DE9B63706B}"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3D9CD-B279-4C4F-B2F9-A5718E02CCC5}">
      <dsp:nvSpPr>
        <dsp:cNvPr id="0" name=""/>
        <dsp:cNvSpPr/>
      </dsp:nvSpPr>
      <dsp:spPr>
        <a:xfrm>
          <a:off x="-5780435" y="-884908"/>
          <a:ext cx="6883237" cy="6883237"/>
        </a:xfrm>
        <a:prstGeom prst="blockArc">
          <a:avLst>
            <a:gd name="adj1" fmla="val 18900000"/>
            <a:gd name="adj2" fmla="val 2700000"/>
            <a:gd name="adj3" fmla="val 314"/>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B1EB8A-633C-4366-BBFD-85183BDD49B1}">
      <dsp:nvSpPr>
        <dsp:cNvPr id="0" name=""/>
        <dsp:cNvSpPr/>
      </dsp:nvSpPr>
      <dsp:spPr>
        <a:xfrm>
          <a:off x="709742" y="511342"/>
          <a:ext cx="10085074" cy="102268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1756" tIns="127000" rIns="127000" bIns="127000" numCol="1" spcCol="1270" anchor="ctr" anchorCtr="0">
          <a:noAutofit/>
        </a:bodyPr>
        <a:lstStyle/>
        <a:p>
          <a:pPr marL="0" lvl="0" indent="0" algn="l" defTabSz="2222500">
            <a:lnSpc>
              <a:spcPct val="90000"/>
            </a:lnSpc>
            <a:spcBef>
              <a:spcPct val="0"/>
            </a:spcBef>
            <a:spcAft>
              <a:spcPct val="35000"/>
            </a:spcAft>
            <a:buNone/>
          </a:pPr>
          <a:r>
            <a:rPr lang="en-CA" sz="5000" kern="1200" dirty="0"/>
            <a:t>About the YOF </a:t>
          </a:r>
        </a:p>
      </dsp:txBody>
      <dsp:txXfrm>
        <a:off x="709742" y="511342"/>
        <a:ext cx="10085074" cy="1022684"/>
      </dsp:txXfrm>
    </dsp:sp>
    <dsp:sp modelId="{76945949-64D4-4D95-92B3-A7EE1457E135}">
      <dsp:nvSpPr>
        <dsp:cNvPr id="0" name=""/>
        <dsp:cNvSpPr/>
      </dsp:nvSpPr>
      <dsp:spPr>
        <a:xfrm>
          <a:off x="70565" y="383506"/>
          <a:ext cx="1278355" cy="1278355"/>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FC12B3-E67C-4D99-8709-C437F6A271AD}">
      <dsp:nvSpPr>
        <dsp:cNvPr id="0" name=""/>
        <dsp:cNvSpPr/>
      </dsp:nvSpPr>
      <dsp:spPr>
        <a:xfrm>
          <a:off x="1081488" y="2045368"/>
          <a:ext cx="9713329" cy="102268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1756" tIns="127000" rIns="127000" bIns="127000" numCol="1" spcCol="1270" anchor="ctr" anchorCtr="0">
          <a:noAutofit/>
        </a:bodyPr>
        <a:lstStyle/>
        <a:p>
          <a:pPr marL="0" lvl="0" indent="0" algn="l" defTabSz="2222500">
            <a:lnSpc>
              <a:spcPct val="90000"/>
            </a:lnSpc>
            <a:spcBef>
              <a:spcPct val="0"/>
            </a:spcBef>
            <a:spcAft>
              <a:spcPct val="35000"/>
            </a:spcAft>
            <a:buNone/>
          </a:pPr>
          <a:r>
            <a:rPr lang="en-CA" sz="5000" kern="1200" dirty="0"/>
            <a:t>Purpose &amp; practice of reporting </a:t>
          </a:r>
        </a:p>
      </dsp:txBody>
      <dsp:txXfrm>
        <a:off x="1081488" y="2045368"/>
        <a:ext cx="9713329" cy="1022684"/>
      </dsp:txXfrm>
    </dsp:sp>
    <dsp:sp modelId="{D6504B6F-0D16-4D19-B58A-A19ED1334229}">
      <dsp:nvSpPr>
        <dsp:cNvPr id="0" name=""/>
        <dsp:cNvSpPr/>
      </dsp:nvSpPr>
      <dsp:spPr>
        <a:xfrm>
          <a:off x="564342" y="1913084"/>
          <a:ext cx="1278355" cy="1278355"/>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AE21D2-DA39-45D9-A815-7470AECE30FF}">
      <dsp:nvSpPr>
        <dsp:cNvPr id="0" name=""/>
        <dsp:cNvSpPr/>
      </dsp:nvSpPr>
      <dsp:spPr>
        <a:xfrm>
          <a:off x="709742" y="3579394"/>
          <a:ext cx="10085074" cy="1022684"/>
        </a:xfrm>
        <a:prstGeom prst="rect">
          <a:avLst/>
        </a:prstGeom>
        <a:solidFill>
          <a:schemeClr val="accent6"/>
        </a:solidFill>
        <a:ln w="12700" cap="flat" cmpd="sng" algn="ctr">
          <a:solidFill>
            <a:schemeClr val="accent6"/>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811756" tIns="127000" rIns="127000" bIns="127000" numCol="1" spcCol="1270" anchor="ctr" anchorCtr="0">
          <a:noAutofit/>
        </a:bodyPr>
        <a:lstStyle/>
        <a:p>
          <a:pPr marL="0" lvl="0" indent="0" algn="l" defTabSz="2222500">
            <a:lnSpc>
              <a:spcPct val="90000"/>
            </a:lnSpc>
            <a:spcBef>
              <a:spcPct val="0"/>
            </a:spcBef>
            <a:spcAft>
              <a:spcPct val="35000"/>
            </a:spcAft>
            <a:buNone/>
          </a:pPr>
          <a:r>
            <a:rPr lang="en-CA" sz="5000" kern="1200" dirty="0">
              <a:solidFill>
                <a:schemeClr val="bg1"/>
              </a:solidFill>
            </a:rPr>
            <a:t>Tips and recommendations </a:t>
          </a:r>
        </a:p>
      </dsp:txBody>
      <dsp:txXfrm>
        <a:off x="709742" y="3579394"/>
        <a:ext cx="10085074" cy="1022684"/>
      </dsp:txXfrm>
    </dsp:sp>
    <dsp:sp modelId="{EB1CB689-5AB5-4F68-83A5-F73E41C25C77}">
      <dsp:nvSpPr>
        <dsp:cNvPr id="0" name=""/>
        <dsp:cNvSpPr/>
      </dsp:nvSpPr>
      <dsp:spPr>
        <a:xfrm>
          <a:off x="70565" y="3451559"/>
          <a:ext cx="1278355" cy="1278355"/>
        </a:xfrm>
        <a:prstGeom prst="ellipse">
          <a:avLst/>
        </a:prstGeom>
        <a:solidFill>
          <a:schemeClr val="lt1"/>
        </a:solidFill>
        <a:ln w="1270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8AB327-42AB-467C-9716-1872B92D185D}">
      <dsp:nvSpPr>
        <dsp:cNvPr id="0" name=""/>
        <dsp:cNvSpPr/>
      </dsp:nvSpPr>
      <dsp:spPr>
        <a:xfrm>
          <a:off x="0" y="3712703"/>
          <a:ext cx="8393986" cy="406279"/>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CA" sz="2400" kern="1200" dirty="0">
              <a:latin typeface="Open Sans"/>
              <a:ea typeface="+mn-ea"/>
              <a:cs typeface="+mn-cs"/>
            </a:rPr>
            <a:t>Data Collection (evaluation)</a:t>
          </a:r>
        </a:p>
      </dsp:txBody>
      <dsp:txXfrm>
        <a:off x="0" y="3712703"/>
        <a:ext cx="8393986" cy="406279"/>
      </dsp:txXfrm>
    </dsp:sp>
    <dsp:sp modelId="{8CCAFD9A-54C7-4F36-A3E9-D87A1D29971A}">
      <dsp:nvSpPr>
        <dsp:cNvPr id="0" name=""/>
        <dsp:cNvSpPr/>
      </dsp:nvSpPr>
      <dsp:spPr>
        <a:xfrm rot="10800000">
          <a:off x="0" y="3093940"/>
          <a:ext cx="8393986" cy="624857"/>
        </a:xfrm>
        <a:prstGeom prst="upArrowCallout">
          <a:avLst/>
        </a:prstGeom>
        <a:gradFill rotWithShape="0">
          <a:gsLst>
            <a:gs pos="0">
              <a:schemeClr val="accent2">
                <a:hueOff val="3271853"/>
                <a:satOff val="314"/>
                <a:lumOff val="3170"/>
                <a:alphaOff val="0"/>
                <a:lumMod val="110000"/>
                <a:satMod val="105000"/>
                <a:tint val="67000"/>
              </a:schemeClr>
            </a:gs>
            <a:gs pos="50000">
              <a:schemeClr val="accent2">
                <a:hueOff val="3271853"/>
                <a:satOff val="314"/>
                <a:lumOff val="3170"/>
                <a:alphaOff val="0"/>
                <a:lumMod val="105000"/>
                <a:satMod val="103000"/>
                <a:tint val="73000"/>
              </a:schemeClr>
            </a:gs>
            <a:gs pos="100000">
              <a:schemeClr val="accent2">
                <a:hueOff val="3271853"/>
                <a:satOff val="314"/>
                <a:lumOff val="317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CA" sz="2400" kern="1200">
              <a:latin typeface="Open Sans"/>
              <a:ea typeface="+mn-ea"/>
              <a:cs typeface="+mn-cs"/>
            </a:rPr>
            <a:t>Recognition and Media Coverage</a:t>
          </a:r>
        </a:p>
      </dsp:txBody>
      <dsp:txXfrm rot="10800000">
        <a:off x="0" y="3093940"/>
        <a:ext cx="8393986" cy="406013"/>
      </dsp:txXfrm>
    </dsp:sp>
    <dsp:sp modelId="{8FD3F975-8B75-4409-9B2D-6DFD165B6491}">
      <dsp:nvSpPr>
        <dsp:cNvPr id="0" name=""/>
        <dsp:cNvSpPr/>
      </dsp:nvSpPr>
      <dsp:spPr>
        <a:xfrm rot="10800000">
          <a:off x="0" y="2475177"/>
          <a:ext cx="8393986" cy="624857"/>
        </a:xfrm>
        <a:prstGeom prst="upArrowCallout">
          <a:avLst/>
        </a:prstGeom>
        <a:gradFill rotWithShape="0">
          <a:gsLst>
            <a:gs pos="0">
              <a:schemeClr val="accent2">
                <a:hueOff val="6543706"/>
                <a:satOff val="627"/>
                <a:lumOff val="6341"/>
                <a:alphaOff val="0"/>
                <a:lumMod val="110000"/>
                <a:satMod val="105000"/>
                <a:tint val="67000"/>
              </a:schemeClr>
            </a:gs>
            <a:gs pos="50000">
              <a:schemeClr val="accent2">
                <a:hueOff val="6543706"/>
                <a:satOff val="627"/>
                <a:lumOff val="6341"/>
                <a:alphaOff val="0"/>
                <a:lumMod val="105000"/>
                <a:satMod val="103000"/>
                <a:tint val="73000"/>
              </a:schemeClr>
            </a:gs>
            <a:gs pos="100000">
              <a:schemeClr val="accent2">
                <a:hueOff val="6543706"/>
                <a:satOff val="627"/>
                <a:lumOff val="63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CA" sz="2400" kern="1200">
              <a:latin typeface="Open Sans"/>
              <a:ea typeface="+mn-ea"/>
              <a:cs typeface="+mn-cs"/>
            </a:rPr>
            <a:t>Planning for Next Year(s)</a:t>
          </a:r>
        </a:p>
      </dsp:txBody>
      <dsp:txXfrm rot="10800000">
        <a:off x="0" y="2475177"/>
        <a:ext cx="8393986" cy="406013"/>
      </dsp:txXfrm>
    </dsp:sp>
    <dsp:sp modelId="{BE10DEE4-A021-48E6-850F-1054BEF47110}">
      <dsp:nvSpPr>
        <dsp:cNvPr id="0" name=""/>
        <dsp:cNvSpPr/>
      </dsp:nvSpPr>
      <dsp:spPr>
        <a:xfrm rot="10800000">
          <a:off x="0" y="1856413"/>
          <a:ext cx="8393986" cy="624857"/>
        </a:xfrm>
        <a:prstGeom prst="upArrowCallout">
          <a:avLst/>
        </a:prstGeom>
        <a:gradFill rotWithShape="0">
          <a:gsLst>
            <a:gs pos="0">
              <a:schemeClr val="accent2">
                <a:hueOff val="9815559"/>
                <a:satOff val="941"/>
                <a:lumOff val="9511"/>
                <a:alphaOff val="0"/>
                <a:lumMod val="110000"/>
                <a:satMod val="105000"/>
                <a:tint val="67000"/>
              </a:schemeClr>
            </a:gs>
            <a:gs pos="50000">
              <a:schemeClr val="accent2">
                <a:hueOff val="9815559"/>
                <a:satOff val="941"/>
                <a:lumOff val="9511"/>
                <a:alphaOff val="0"/>
                <a:lumMod val="105000"/>
                <a:satMod val="103000"/>
                <a:tint val="73000"/>
              </a:schemeClr>
            </a:gs>
            <a:gs pos="100000">
              <a:schemeClr val="accent2">
                <a:hueOff val="9815559"/>
                <a:satOff val="941"/>
                <a:lumOff val="951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CA" sz="2400" kern="1200">
              <a:latin typeface="Open Sans"/>
              <a:ea typeface="+mn-ea"/>
              <a:cs typeface="+mn-cs"/>
            </a:rPr>
            <a:t>Project Learning</a:t>
          </a:r>
        </a:p>
      </dsp:txBody>
      <dsp:txXfrm rot="10800000">
        <a:off x="0" y="1856413"/>
        <a:ext cx="8393986" cy="406013"/>
      </dsp:txXfrm>
    </dsp:sp>
    <dsp:sp modelId="{1EA59AC4-E118-421A-A7E0-BFC79226BCB3}">
      <dsp:nvSpPr>
        <dsp:cNvPr id="0" name=""/>
        <dsp:cNvSpPr/>
      </dsp:nvSpPr>
      <dsp:spPr>
        <a:xfrm rot="10800000">
          <a:off x="0" y="1237650"/>
          <a:ext cx="8393986" cy="624857"/>
        </a:xfrm>
        <a:prstGeom prst="upArrowCallout">
          <a:avLst/>
        </a:prstGeom>
        <a:gradFill rotWithShape="0">
          <a:gsLst>
            <a:gs pos="0">
              <a:schemeClr val="accent2">
                <a:hueOff val="13087412"/>
                <a:satOff val="1254"/>
                <a:lumOff val="12682"/>
                <a:alphaOff val="0"/>
                <a:lumMod val="110000"/>
                <a:satMod val="105000"/>
                <a:tint val="67000"/>
              </a:schemeClr>
            </a:gs>
            <a:gs pos="50000">
              <a:schemeClr val="accent2">
                <a:hueOff val="13087412"/>
                <a:satOff val="1254"/>
                <a:lumOff val="12682"/>
                <a:alphaOff val="0"/>
                <a:lumMod val="105000"/>
                <a:satMod val="103000"/>
                <a:tint val="73000"/>
              </a:schemeClr>
            </a:gs>
            <a:gs pos="100000">
              <a:schemeClr val="accent2">
                <a:hueOff val="13087412"/>
                <a:satOff val="1254"/>
                <a:lumOff val="1268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CA" sz="2400" kern="1200">
              <a:latin typeface="Open Sans"/>
              <a:ea typeface="+mn-ea"/>
              <a:cs typeface="+mn-cs"/>
            </a:rPr>
            <a:t>Project Plan and Budget Reporting</a:t>
          </a:r>
          <a:endParaRPr lang="en-CA" sz="2400" kern="1200" dirty="0">
            <a:latin typeface="Open Sans"/>
            <a:ea typeface="+mn-ea"/>
            <a:cs typeface="+mn-cs"/>
          </a:endParaRPr>
        </a:p>
      </dsp:txBody>
      <dsp:txXfrm rot="10800000">
        <a:off x="0" y="1237650"/>
        <a:ext cx="8393986" cy="406013"/>
      </dsp:txXfrm>
    </dsp:sp>
    <dsp:sp modelId="{FFA0DB13-50C1-415B-BE00-EBFE1AB3360E}">
      <dsp:nvSpPr>
        <dsp:cNvPr id="0" name=""/>
        <dsp:cNvSpPr/>
      </dsp:nvSpPr>
      <dsp:spPr>
        <a:xfrm rot="10800000">
          <a:off x="0" y="618887"/>
          <a:ext cx="8393986" cy="624857"/>
        </a:xfrm>
        <a:prstGeom prst="upArrowCallout">
          <a:avLst/>
        </a:prstGeom>
        <a:gradFill rotWithShape="0">
          <a:gsLst>
            <a:gs pos="0">
              <a:schemeClr val="accent2">
                <a:hueOff val="16359265"/>
                <a:satOff val="1568"/>
                <a:lumOff val="15852"/>
                <a:alphaOff val="0"/>
                <a:lumMod val="110000"/>
                <a:satMod val="105000"/>
                <a:tint val="67000"/>
              </a:schemeClr>
            </a:gs>
            <a:gs pos="50000">
              <a:schemeClr val="accent2">
                <a:hueOff val="16359265"/>
                <a:satOff val="1568"/>
                <a:lumOff val="15852"/>
                <a:alphaOff val="0"/>
                <a:lumMod val="105000"/>
                <a:satMod val="103000"/>
                <a:tint val="73000"/>
              </a:schemeClr>
            </a:gs>
            <a:gs pos="100000">
              <a:schemeClr val="accent2">
                <a:hueOff val="16359265"/>
                <a:satOff val="1568"/>
                <a:lumOff val="1585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CA" sz="2400" kern="1200">
              <a:latin typeface="Open Sans"/>
              <a:ea typeface="+mn-ea"/>
              <a:cs typeface="+mn-cs"/>
            </a:rPr>
            <a:t>Core Group Membership</a:t>
          </a:r>
        </a:p>
      </dsp:txBody>
      <dsp:txXfrm rot="10800000">
        <a:off x="0" y="618887"/>
        <a:ext cx="8393986" cy="406013"/>
      </dsp:txXfrm>
    </dsp:sp>
    <dsp:sp modelId="{A4815AF8-E104-4BEE-B06A-2637F423FF75}">
      <dsp:nvSpPr>
        <dsp:cNvPr id="0" name=""/>
        <dsp:cNvSpPr/>
      </dsp:nvSpPr>
      <dsp:spPr>
        <a:xfrm rot="10800000">
          <a:off x="0" y="74701"/>
          <a:ext cx="8393986" cy="624857"/>
        </a:xfrm>
        <a:prstGeom prst="upArrowCallout">
          <a:avLst/>
        </a:prstGeom>
        <a:gradFill rotWithShape="0">
          <a:gsLst>
            <a:gs pos="0">
              <a:schemeClr val="accent2">
                <a:hueOff val="19631118"/>
                <a:satOff val="1881"/>
                <a:lumOff val="19023"/>
                <a:alphaOff val="0"/>
                <a:lumMod val="110000"/>
                <a:satMod val="105000"/>
                <a:tint val="67000"/>
              </a:schemeClr>
            </a:gs>
            <a:gs pos="50000">
              <a:schemeClr val="accent2">
                <a:hueOff val="19631118"/>
                <a:satOff val="1881"/>
                <a:lumOff val="19023"/>
                <a:alphaOff val="0"/>
                <a:lumMod val="105000"/>
                <a:satMod val="103000"/>
                <a:tint val="73000"/>
              </a:schemeClr>
            </a:gs>
            <a:gs pos="100000">
              <a:schemeClr val="accent2">
                <a:hueOff val="19631118"/>
                <a:satOff val="1881"/>
                <a:lumOff val="1902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CA" sz="2400" kern="1200">
              <a:latin typeface="Open Sans"/>
              <a:ea typeface="+mn-ea"/>
              <a:cs typeface="+mn-cs"/>
            </a:rPr>
            <a:t> # of Youth/PGC’s Reached</a:t>
          </a:r>
          <a:endParaRPr lang="en-CA" sz="2400" kern="1200" dirty="0">
            <a:latin typeface="Open Sans"/>
            <a:ea typeface="+mn-ea"/>
            <a:cs typeface="+mn-cs"/>
          </a:endParaRPr>
        </a:p>
      </dsp:txBody>
      <dsp:txXfrm rot="10800000">
        <a:off x="0" y="74701"/>
        <a:ext cx="8393986" cy="4060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73531-07C3-463B-89E7-5FBE1FE8CE79}">
      <dsp:nvSpPr>
        <dsp:cNvPr id="0" name=""/>
        <dsp:cNvSpPr/>
      </dsp:nvSpPr>
      <dsp:spPr>
        <a:xfrm>
          <a:off x="0" y="1083733"/>
          <a:ext cx="8128000" cy="3251199"/>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8F1FDB-35EB-4121-A877-DEC4CA5C18B2}">
      <dsp:nvSpPr>
        <dsp:cNvPr id="0" name=""/>
        <dsp:cNvSpPr/>
      </dsp:nvSpPr>
      <dsp:spPr>
        <a:xfrm>
          <a:off x="975360" y="1652693"/>
          <a:ext cx="2682239" cy="159308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0904" rIns="0" bIns="129540" numCol="1" spcCol="1270" anchor="ctr" anchorCtr="0">
          <a:noAutofit/>
        </a:bodyPr>
        <a:lstStyle/>
        <a:p>
          <a:pPr marL="0" lvl="0" indent="0" algn="ctr" defTabSz="1511300">
            <a:lnSpc>
              <a:spcPct val="90000"/>
            </a:lnSpc>
            <a:spcBef>
              <a:spcPct val="0"/>
            </a:spcBef>
            <a:spcAft>
              <a:spcPct val="35000"/>
            </a:spcAft>
            <a:buNone/>
          </a:pPr>
          <a:r>
            <a:rPr lang="en-CA" sz="3400" kern="1200" dirty="0"/>
            <a:t>Accountability </a:t>
          </a:r>
        </a:p>
      </dsp:txBody>
      <dsp:txXfrm>
        <a:off x="975360" y="1652693"/>
        <a:ext cx="2682239" cy="1593088"/>
      </dsp:txXfrm>
    </dsp:sp>
    <dsp:sp modelId="{486FE518-41F0-4D39-8E0E-D4DE9B63706B}">
      <dsp:nvSpPr>
        <dsp:cNvPr id="0" name=""/>
        <dsp:cNvSpPr/>
      </dsp:nvSpPr>
      <dsp:spPr>
        <a:xfrm>
          <a:off x="4064000" y="2172885"/>
          <a:ext cx="3169920" cy="159308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20904" rIns="0" bIns="129540" numCol="1" spcCol="1270" anchor="ctr" anchorCtr="0">
          <a:noAutofit/>
        </a:bodyPr>
        <a:lstStyle/>
        <a:p>
          <a:pPr marL="0" lvl="0" indent="0" algn="ctr" defTabSz="1511300">
            <a:lnSpc>
              <a:spcPct val="90000"/>
            </a:lnSpc>
            <a:spcBef>
              <a:spcPct val="0"/>
            </a:spcBef>
            <a:spcAft>
              <a:spcPct val="35000"/>
            </a:spcAft>
            <a:buNone/>
          </a:pPr>
          <a:r>
            <a:rPr lang="en-CA" sz="3400" kern="1200" dirty="0"/>
            <a:t>Learning </a:t>
          </a:r>
        </a:p>
      </dsp:txBody>
      <dsp:txXfrm>
        <a:off x="4064000" y="2172885"/>
        <a:ext cx="3169920" cy="159308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861D3A-85AA-4D26-9943-4A158A5D2C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70C0180D-4B1D-4ACB-9E22-D055A377E5E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C7868E-20A9-451A-95FB-D3CE3A348A09}" type="datetimeFigureOut">
              <a:rPr lang="en-CA" smtClean="0"/>
              <a:t>2022-05-26</a:t>
            </a:fld>
            <a:endParaRPr lang="en-CA"/>
          </a:p>
        </p:txBody>
      </p:sp>
      <p:sp>
        <p:nvSpPr>
          <p:cNvPr id="4" name="Footer Placeholder 3">
            <a:extLst>
              <a:ext uri="{FF2B5EF4-FFF2-40B4-BE49-F238E27FC236}">
                <a16:creationId xmlns:a16="http://schemas.microsoft.com/office/drawing/2014/main" id="{6FE73285-EBD6-43CF-8848-98886DB8616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Tree>
    <p:extLst>
      <p:ext uri="{BB962C8B-B14F-4D97-AF65-F5344CB8AC3E}">
        <p14:creationId xmlns:p14="http://schemas.microsoft.com/office/powerpoint/2010/main" val="695565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0D2161-F059-3B44-A1A4-311838E5351A}" type="datetimeFigureOut">
              <a:rPr lang="en-US" smtClean="0"/>
              <a:t>5/26/2022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D1ED1-7D03-4B43-8B78-9381216DAAE8}" type="slidenum">
              <a:rPr lang="en-US" smtClean="0"/>
              <a:t>‹#›</a:t>
            </a:fld>
            <a:endParaRPr lang="en-US"/>
          </a:p>
        </p:txBody>
      </p:sp>
    </p:spTree>
    <p:extLst>
      <p:ext uri="{BB962C8B-B14F-4D97-AF65-F5344CB8AC3E}">
        <p14:creationId xmlns:p14="http://schemas.microsoft.com/office/powerpoint/2010/main" val="3249400473"/>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CA" b="0" u="none" dirty="0"/>
              <a:t>The YOF has three granting streams: Youth Innovations, Family Innovations, and System Innovations. </a:t>
            </a:r>
            <a:r>
              <a:rPr lang="en-US" altLang="en-US" b="0" dirty="0"/>
              <a:t>Each stream focuses on a specific population and type of work.</a:t>
            </a:r>
            <a:r>
              <a:rPr lang="en-US" altLang="en-US" b="1" dirty="0">
                <a:solidFill>
                  <a:srgbClr val="016F95"/>
                </a:solidFill>
                <a:latin typeface="Open Sans" panose="020B0606030504020204" pitchFamily="34" charset="0"/>
                <a:ea typeface="Open Sans" panose="020B0606030504020204" pitchFamily="34" charset="0"/>
                <a:cs typeface="Open Sans" panose="020B0606030504020204" pitchFamily="34" charset="0"/>
              </a:rPr>
              <a:t> </a:t>
            </a:r>
            <a:r>
              <a:rPr lang="en-US" b="1" dirty="0">
                <a:solidFill>
                  <a:srgbClr val="016F95"/>
                </a:solidFill>
                <a:latin typeface="Open Sans" panose="020B0606030504020204" pitchFamily="34" charset="0"/>
                <a:ea typeface="Open Sans" panose="020B0606030504020204" pitchFamily="34" charset="0"/>
                <a:cs typeface="Open Sans" panose="020B0606030504020204" pitchFamily="34" charset="0"/>
              </a:rPr>
              <a:t>Each stream has a different purpose and applicant profile.</a:t>
            </a:r>
          </a:p>
          <a:p>
            <a:pPr marL="171450" lvl="0" indent="-171450">
              <a:buFont typeface="Courier New" panose="02070309020205020404" pitchFamily="49" charset="0"/>
              <a:buChar char="o"/>
            </a:pPr>
            <a:r>
              <a:rPr lang="en-CA" b="0" u="none" dirty="0"/>
              <a:t>This webinar focuses on the role of the Organizational Mentor, which is required in both the Youth and Family Innovations Grant Streams. These two streams are designed to provide grants to </a:t>
            </a:r>
            <a:r>
              <a:rPr lang="en-CA" dirty="0"/>
              <a:t>youth-led grassroots groups, youth-adult partnerships, or grassroots groups led by parents, guardians, and/or caregivers </a:t>
            </a:r>
            <a:endParaRPr lang="en-CA" b="0" u="none" dirty="0"/>
          </a:p>
          <a:p>
            <a:pPr marL="171450" lvl="0" indent="-171450">
              <a:buFont typeface="Courier New" panose="02070309020205020404" pitchFamily="49" charset="0"/>
              <a:buChar char="o"/>
            </a:pPr>
            <a:r>
              <a:rPr lang="en-US" dirty="0"/>
              <a:t>Our System Innovations Stream creates space for systems change through collaboration.  The focus is on improving systems so that young people, specifically Indigenous and Black young people, are better served.  If anyone is interested in learning more about this stream, we have some information sessions coming and we invite you to connect with us (contact info shared at the end).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231DC-1095-4FB3-95B4-A53508687E79}" type="slidenum">
              <a:rPr kumimoji="0" lang="en-CA"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694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Documentation of successes and challenges, what worked?</a:t>
            </a:r>
          </a:p>
          <a:p>
            <a:endParaRPr lang="en-CA" dirty="0"/>
          </a:p>
        </p:txBody>
      </p:sp>
      <p:sp>
        <p:nvSpPr>
          <p:cNvPr id="4" name="Slide Number Placeholder 3"/>
          <p:cNvSpPr>
            <a:spLocks noGrp="1"/>
          </p:cNvSpPr>
          <p:nvPr>
            <p:ph type="sldNum" sz="quarter" idx="5"/>
          </p:nvPr>
        </p:nvSpPr>
        <p:spPr/>
        <p:txBody>
          <a:bodyPr/>
          <a:lstStyle/>
          <a:p>
            <a:fld id="{2D5D1ED1-7D03-4B43-8B78-9381216DAAE8}" type="slidenum">
              <a:rPr lang="en-US" smtClean="0"/>
              <a:t>7</a:t>
            </a:fld>
            <a:endParaRPr lang="en-US"/>
          </a:p>
        </p:txBody>
      </p:sp>
    </p:spTree>
    <p:extLst>
      <p:ext uri="{BB962C8B-B14F-4D97-AF65-F5344CB8AC3E}">
        <p14:creationId xmlns:p14="http://schemas.microsoft.com/office/powerpoint/2010/main" val="29555421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hyperlink" Target="mailto:yof@otf.ca" TargetMode="External"/><Relationship Id="rId13" Type="http://schemas.openxmlformats.org/officeDocument/2006/relationships/hyperlink" Target="https://www.facebook.com/YOFatOTF" TargetMode="External"/><Relationship Id="rId3" Type="http://schemas.openxmlformats.org/officeDocument/2006/relationships/image" Target="../media/image2.svg"/><Relationship Id="rId7" Type="http://schemas.openxmlformats.org/officeDocument/2006/relationships/image" Target="../media/image13.jpg"/><Relationship Id="rId12" Type="http://schemas.openxmlformats.org/officeDocument/2006/relationships/hyperlink" Target="https://twitter.com/ontrillium/status/1433067630554980354"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6.png"/><Relationship Id="rId5" Type="http://schemas.openxmlformats.org/officeDocument/2006/relationships/image" Target="../media/image4.svg"/><Relationship Id="rId15" Type="http://schemas.openxmlformats.org/officeDocument/2006/relationships/hyperlink" Target="http://www.oft.ca/yof" TargetMode="External"/><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14.png"/><Relationship Id="rId14" Type="http://schemas.openxmlformats.org/officeDocument/2006/relationships/hyperlink" Target="https://www.instagram.com/yofatotf/?hl=en"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8" Type="http://schemas.openxmlformats.org/officeDocument/2006/relationships/hyperlink" Target="mailto:yof@otf.ca" TargetMode="External"/><Relationship Id="rId13" Type="http://schemas.openxmlformats.org/officeDocument/2006/relationships/hyperlink" Target="https://www.instagram.com/yofatotf/?hl=en" TargetMode="External"/><Relationship Id="rId3" Type="http://schemas.openxmlformats.org/officeDocument/2006/relationships/image" Target="../media/image18.svg"/><Relationship Id="rId7" Type="http://schemas.openxmlformats.org/officeDocument/2006/relationships/image" Target="../media/image13.jpg"/><Relationship Id="rId12" Type="http://schemas.openxmlformats.org/officeDocument/2006/relationships/hyperlink" Target="https://www.facebook.com/YOFatOTF" TargetMode="External"/><Relationship Id="rId2" Type="http://schemas.openxmlformats.org/officeDocument/2006/relationships/image" Target="../media/image17.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6.png"/><Relationship Id="rId5" Type="http://schemas.openxmlformats.org/officeDocument/2006/relationships/image" Target="../media/image4.svg"/><Relationship Id="rId15" Type="http://schemas.openxmlformats.org/officeDocument/2006/relationships/hyperlink" Target="https://twitter.com/ontrillium/status/1433067630554980354" TargetMode="External"/><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14.png"/><Relationship Id="rId14" Type="http://schemas.openxmlformats.org/officeDocument/2006/relationships/hyperlink" Target="http://www.oft.ca/yof" TargetMode="Externa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3.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3.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3.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3.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8" Type="http://schemas.openxmlformats.org/officeDocument/2006/relationships/hyperlink" Target="mailto:yof@otf.ca" TargetMode="External"/><Relationship Id="rId13" Type="http://schemas.openxmlformats.org/officeDocument/2006/relationships/hyperlink" Target="https://www.instagram.com/yofatotf/?hl=en" TargetMode="External"/><Relationship Id="rId3" Type="http://schemas.openxmlformats.org/officeDocument/2006/relationships/image" Target="../media/image24.svg"/><Relationship Id="rId7" Type="http://schemas.openxmlformats.org/officeDocument/2006/relationships/image" Target="../media/image13.jpg"/><Relationship Id="rId12" Type="http://schemas.openxmlformats.org/officeDocument/2006/relationships/hyperlink" Target="https://www.facebook.com/YOFatOTF" TargetMode="External"/><Relationship Id="rId2" Type="http://schemas.openxmlformats.org/officeDocument/2006/relationships/image" Target="../media/image23.png"/><Relationship Id="rId1" Type="http://schemas.openxmlformats.org/officeDocument/2006/relationships/slideMaster" Target="../slideMasters/slideMaster3.xml"/><Relationship Id="rId6" Type="http://schemas.openxmlformats.org/officeDocument/2006/relationships/image" Target="../media/image5.png"/><Relationship Id="rId11" Type="http://schemas.openxmlformats.org/officeDocument/2006/relationships/image" Target="../media/image16.png"/><Relationship Id="rId5" Type="http://schemas.openxmlformats.org/officeDocument/2006/relationships/image" Target="../media/image4.svg"/><Relationship Id="rId15" Type="http://schemas.openxmlformats.org/officeDocument/2006/relationships/hyperlink" Target="https://twitter.com/ontrillium/status/1433067630554980354" TargetMode="External"/><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14.png"/><Relationship Id="rId14" Type="http://schemas.openxmlformats.org/officeDocument/2006/relationships/hyperlink" Target="http://www.oft.ca/yof" TargetMode="Externa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9.png"/><Relationship Id="rId1" Type="http://schemas.openxmlformats.org/officeDocument/2006/relationships/slideMaster" Target="../slideMasters/slideMaster4.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0.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1.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32.png"/><Relationship Id="rId1" Type="http://schemas.openxmlformats.org/officeDocument/2006/relationships/slideMaster" Target="../slideMasters/slideMaster4.xml"/><Relationship Id="rId5" Type="http://schemas.openxmlformats.org/officeDocument/2006/relationships/image" Target="../media/image12.svg"/><Relationship Id="rId4" Type="http://schemas.openxmlformats.org/officeDocument/2006/relationships/image" Target="../media/image3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32.png"/><Relationship Id="rId1" Type="http://schemas.openxmlformats.org/officeDocument/2006/relationships/slideMaster" Target="../slideMasters/slideMaster4.xml"/><Relationship Id="rId5" Type="http://schemas.openxmlformats.org/officeDocument/2006/relationships/image" Target="../media/image12.svg"/><Relationship Id="rId4" Type="http://schemas.openxmlformats.org/officeDocument/2006/relationships/image" Target="../media/image3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32.png"/><Relationship Id="rId1" Type="http://schemas.openxmlformats.org/officeDocument/2006/relationships/slideMaster" Target="../slideMasters/slideMaster4.xml"/><Relationship Id="rId5" Type="http://schemas.openxmlformats.org/officeDocument/2006/relationships/image" Target="../media/image12.svg"/><Relationship Id="rId4" Type="http://schemas.openxmlformats.org/officeDocument/2006/relationships/image" Target="../media/image3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9.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3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32.png"/><Relationship Id="rId1" Type="http://schemas.openxmlformats.org/officeDocument/2006/relationships/slideMaster" Target="../slideMasters/slideMaster4.xml"/><Relationship Id="rId5" Type="http://schemas.openxmlformats.org/officeDocument/2006/relationships/image" Target="../media/image12.svg"/><Relationship Id="rId4" Type="http://schemas.openxmlformats.org/officeDocument/2006/relationships/image" Target="../media/image3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9.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4.svg"/><Relationship Id="rId4" Type="http://schemas.openxmlformats.org/officeDocument/2006/relationships/image" Target="../media/image3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1.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8" Type="http://schemas.openxmlformats.org/officeDocument/2006/relationships/hyperlink" Target="mailto:yof@otf.ca" TargetMode="External"/><Relationship Id="rId13" Type="http://schemas.openxmlformats.org/officeDocument/2006/relationships/hyperlink" Target="https://www.facebook.com/YOFatOTF" TargetMode="External"/><Relationship Id="rId3" Type="http://schemas.openxmlformats.org/officeDocument/2006/relationships/image" Target="../media/image2.svg"/><Relationship Id="rId7" Type="http://schemas.openxmlformats.org/officeDocument/2006/relationships/image" Target="../media/image13.jpg"/><Relationship Id="rId12" Type="http://schemas.openxmlformats.org/officeDocument/2006/relationships/hyperlink" Target="https://twitter.com/ontrillium/status/1433067630554980354" TargetMode="External"/><Relationship Id="rId2" Type="http://schemas.openxmlformats.org/officeDocument/2006/relationships/image" Target="../media/image29.png"/><Relationship Id="rId1" Type="http://schemas.openxmlformats.org/officeDocument/2006/relationships/slideMaster" Target="../slideMasters/slideMaster4.xml"/><Relationship Id="rId6" Type="http://schemas.openxmlformats.org/officeDocument/2006/relationships/image" Target="../media/image5.png"/><Relationship Id="rId11" Type="http://schemas.openxmlformats.org/officeDocument/2006/relationships/image" Target="../media/image16.png"/><Relationship Id="rId5" Type="http://schemas.openxmlformats.org/officeDocument/2006/relationships/image" Target="../media/image4.svg"/><Relationship Id="rId15" Type="http://schemas.openxmlformats.org/officeDocument/2006/relationships/hyperlink" Target="http://www.oft.ca/yof" TargetMode="External"/><Relationship Id="rId10" Type="http://schemas.openxmlformats.org/officeDocument/2006/relationships/image" Target="../media/image15.png"/><Relationship Id="rId4" Type="http://schemas.openxmlformats.org/officeDocument/2006/relationships/image" Target="../media/image30.png"/><Relationship Id="rId9" Type="http://schemas.openxmlformats.org/officeDocument/2006/relationships/image" Target="../media/image14.png"/><Relationship Id="rId14" Type="http://schemas.openxmlformats.org/officeDocument/2006/relationships/hyperlink" Target="https://www.instagram.com/yofatotf/?hl=en" TargetMode="Externa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A27A366-AADC-D84F-A8AF-3152A11F8D9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204000" cy="6864750"/>
          </a:xfrm>
          <a:prstGeom prst="rect">
            <a:avLst/>
          </a:prstGeom>
        </p:spPr>
      </p:pic>
      <p:pic>
        <p:nvPicPr>
          <p:cNvPr id="9" name="Graphic 8">
            <a:extLst>
              <a:ext uri="{FF2B5EF4-FFF2-40B4-BE49-F238E27FC236}">
                <a16:creationId xmlns:a16="http://schemas.microsoft.com/office/drawing/2014/main" id="{237049BA-FD02-F641-B934-FBD37E671B3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7252" y="-17252"/>
            <a:ext cx="11160000" cy="5182033"/>
          </a:xfrm>
          <a:prstGeom prst="rect">
            <a:avLst/>
          </a:prstGeom>
        </p:spPr>
      </p:pic>
      <p:sp>
        <p:nvSpPr>
          <p:cNvPr id="2" name="Title 1">
            <a:extLst>
              <a:ext uri="{FF2B5EF4-FFF2-40B4-BE49-F238E27FC236}">
                <a16:creationId xmlns:a16="http://schemas.microsoft.com/office/drawing/2014/main" id="{72221F0F-EB52-2E4F-990E-6E7936FB03B6}"/>
              </a:ext>
            </a:extLst>
          </p:cNvPr>
          <p:cNvSpPr>
            <a:spLocks noGrp="1"/>
          </p:cNvSpPr>
          <p:nvPr>
            <p:ph type="ctrTitle" hasCustomPrompt="1"/>
          </p:nvPr>
        </p:nvSpPr>
        <p:spPr>
          <a:xfrm>
            <a:off x="540000" y="1746403"/>
            <a:ext cx="7283200" cy="754053"/>
          </a:xfrm>
        </p:spPr>
        <p:txBody>
          <a:bodyPr wrap="square" anchor="b" anchorCtr="0">
            <a:spAutoFit/>
          </a:bodyPr>
          <a:lstStyle>
            <a:lvl1pPr algn="l">
              <a:defRPr sz="4300" b="1" i="0">
                <a:solidFill>
                  <a:schemeClr val="tx1"/>
                </a:solidFill>
                <a:latin typeface="Arial" panose="020B0604020202020204" pitchFamily="34" charset="0"/>
                <a:cs typeface="Arial" panose="020B0604020202020204" pitchFamily="34" charset="0"/>
              </a:defRPr>
            </a:lvl1pPr>
          </a:lstStyle>
          <a:p>
            <a:r>
              <a:rPr lang="en-US" dirty="0"/>
              <a:t>Click to add title</a:t>
            </a:r>
          </a:p>
        </p:txBody>
      </p:sp>
      <p:sp>
        <p:nvSpPr>
          <p:cNvPr id="10" name="Subtitle 2">
            <a:extLst>
              <a:ext uri="{FF2B5EF4-FFF2-40B4-BE49-F238E27FC236}">
                <a16:creationId xmlns:a16="http://schemas.microsoft.com/office/drawing/2014/main" id="{8BFBB318-CAA7-DE44-9087-8807792CE3B5}"/>
              </a:ext>
            </a:extLst>
          </p:cNvPr>
          <p:cNvSpPr txBox="1">
            <a:spLocks/>
          </p:cNvSpPr>
          <p:nvPr userDrawn="1"/>
        </p:nvSpPr>
        <p:spPr>
          <a:xfrm>
            <a:off x="6091003" y="5860018"/>
            <a:ext cx="5456732" cy="898708"/>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100" dirty="0"/>
          </a:p>
        </p:txBody>
      </p:sp>
      <p:sp>
        <p:nvSpPr>
          <p:cNvPr id="25" name="Text Placeholder 24">
            <a:extLst>
              <a:ext uri="{FF2B5EF4-FFF2-40B4-BE49-F238E27FC236}">
                <a16:creationId xmlns:a16="http://schemas.microsoft.com/office/drawing/2014/main" id="{E3581965-24AF-594A-837D-E533CBC4ED66}"/>
              </a:ext>
            </a:extLst>
          </p:cNvPr>
          <p:cNvSpPr>
            <a:spLocks noGrp="1"/>
          </p:cNvSpPr>
          <p:nvPr>
            <p:ph type="body" sz="quarter" idx="12" hasCustomPrompt="1"/>
          </p:nvPr>
        </p:nvSpPr>
        <p:spPr>
          <a:xfrm>
            <a:off x="540000" y="6172200"/>
            <a:ext cx="5351842" cy="301926"/>
          </a:xfrm>
        </p:spPr>
        <p:txBody>
          <a:bodyPr>
            <a:normAutofit/>
          </a:bodyPr>
          <a:lstStyle>
            <a:lvl1pPr marL="0" indent="0" algn="l">
              <a:buNone/>
              <a:defRPr sz="1400" b="0">
                <a:solidFill>
                  <a:schemeClr val="tx1">
                    <a:lumMod val="95000"/>
                    <a:lumOff val="5000"/>
                  </a:schemeClr>
                </a:solidFill>
                <a:latin typeface="+mj-lt"/>
              </a:defRPr>
            </a:lvl1pPr>
          </a:lstStyle>
          <a:p>
            <a:pPr lvl="0"/>
            <a:r>
              <a:rPr lang="en-US" dirty="0"/>
              <a:t>Date</a:t>
            </a:r>
          </a:p>
        </p:txBody>
      </p:sp>
      <p:sp>
        <p:nvSpPr>
          <p:cNvPr id="13" name="Picture Placeholder 12">
            <a:extLst>
              <a:ext uri="{FF2B5EF4-FFF2-40B4-BE49-F238E27FC236}">
                <a16:creationId xmlns:a16="http://schemas.microsoft.com/office/drawing/2014/main" id="{AA5BF43F-5B11-A24F-948B-14F613AB6F04}"/>
              </a:ext>
            </a:extLst>
          </p:cNvPr>
          <p:cNvSpPr>
            <a:spLocks noGrp="1"/>
          </p:cNvSpPr>
          <p:nvPr>
            <p:ph type="pic" sz="quarter" idx="13"/>
          </p:nvPr>
        </p:nvSpPr>
        <p:spPr>
          <a:xfrm>
            <a:off x="7811800" y="1389333"/>
            <a:ext cx="3780000" cy="3780000"/>
          </a:xfrm>
          <a:prstGeom prst="ellipse">
            <a:avLst/>
          </a:prstGeom>
        </p:spPr>
        <p:txBody>
          <a:bodyPr/>
          <a:lstStyle/>
          <a:p>
            <a:endParaRPr lang="en-US" dirty="0"/>
          </a:p>
        </p:txBody>
      </p:sp>
      <p:sp>
        <p:nvSpPr>
          <p:cNvPr id="16" name="Rectangle 15">
            <a:extLst>
              <a:ext uri="{FF2B5EF4-FFF2-40B4-BE49-F238E27FC236}">
                <a16:creationId xmlns:a16="http://schemas.microsoft.com/office/drawing/2014/main" id="{EDA76E9D-7C03-9E4B-B16A-FC9DDA12274E}"/>
              </a:ext>
            </a:extLst>
          </p:cNvPr>
          <p:cNvSpPr/>
          <p:nvPr userDrawn="1"/>
        </p:nvSpPr>
        <p:spPr>
          <a:xfrm>
            <a:off x="651000" y="2693775"/>
            <a:ext cx="900000" cy="72000"/>
          </a:xfrm>
          <a:prstGeom prst="rect">
            <a:avLst/>
          </a:prstGeom>
          <a:gradFill>
            <a:gsLst>
              <a:gs pos="36000">
                <a:srgbClr val="FA7E04"/>
              </a:gs>
              <a:gs pos="100000">
                <a:srgbClr val="F0CD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EE9160E-A747-F549-948B-0F2370108D9F}"/>
              </a:ext>
            </a:extLst>
          </p:cNvPr>
          <p:cNvPicPr>
            <a:picLocks noChangeAspect="1"/>
          </p:cNvPicPr>
          <p:nvPr userDrawn="1"/>
        </p:nvPicPr>
        <p:blipFill>
          <a:blip r:embed="rId6"/>
          <a:srcRect/>
          <a:stretch/>
        </p:blipFill>
        <p:spPr>
          <a:xfrm>
            <a:off x="6091003" y="5692850"/>
            <a:ext cx="5781858" cy="878515"/>
          </a:xfrm>
          <a:prstGeom prst="rect">
            <a:avLst/>
          </a:prstGeom>
        </p:spPr>
      </p:pic>
      <p:sp>
        <p:nvSpPr>
          <p:cNvPr id="12" name="Subtitle 2">
            <a:extLst>
              <a:ext uri="{FF2B5EF4-FFF2-40B4-BE49-F238E27FC236}">
                <a16:creationId xmlns:a16="http://schemas.microsoft.com/office/drawing/2014/main" id="{CE50DB53-D54F-43EE-8347-31AB2AD8E9BD}"/>
              </a:ext>
            </a:extLst>
          </p:cNvPr>
          <p:cNvSpPr>
            <a:spLocks noGrp="1"/>
          </p:cNvSpPr>
          <p:nvPr>
            <p:ph type="subTitle" idx="1" hasCustomPrompt="1"/>
          </p:nvPr>
        </p:nvSpPr>
        <p:spPr>
          <a:xfrm>
            <a:off x="540000" y="5699972"/>
            <a:ext cx="5360468" cy="461665"/>
          </a:xfrm>
        </p:spPr>
        <p:txBody>
          <a:bodyPr anchor="b" anchorCtr="0">
            <a:normAutofit/>
          </a:bodyPr>
          <a:lstStyle>
            <a:lvl1pPr marL="0" indent="0" algn="l">
              <a:buNone/>
              <a:defRPr sz="2000" b="1"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 Title</a:t>
            </a:r>
          </a:p>
        </p:txBody>
      </p:sp>
      <p:sp>
        <p:nvSpPr>
          <p:cNvPr id="39" name="Text Placeholder 14">
            <a:extLst>
              <a:ext uri="{FF2B5EF4-FFF2-40B4-BE49-F238E27FC236}">
                <a16:creationId xmlns:a16="http://schemas.microsoft.com/office/drawing/2014/main" id="{7FAA8AB8-9B3D-5749-A00E-16C226BFF988}"/>
              </a:ext>
            </a:extLst>
          </p:cNvPr>
          <p:cNvSpPr>
            <a:spLocks noGrp="1"/>
          </p:cNvSpPr>
          <p:nvPr>
            <p:ph type="body" sz="quarter" idx="10" hasCustomPrompt="1"/>
          </p:nvPr>
        </p:nvSpPr>
        <p:spPr>
          <a:xfrm>
            <a:off x="540000" y="2967595"/>
            <a:ext cx="6840000" cy="461665"/>
          </a:xfrm>
        </p:spPr>
        <p:txBody>
          <a:bodyPr wrap="square">
            <a:spAutoFit/>
          </a:bodyPr>
          <a:lstStyle>
            <a:lvl1pPr marL="0" indent="0">
              <a:buNone/>
              <a:defRPr sz="2400" b="0">
                <a:solidFill>
                  <a:schemeClr val="tx1"/>
                </a:solidFill>
                <a:latin typeface="+mj-lt"/>
              </a:defRPr>
            </a:lvl1pPr>
            <a:lvl2pPr>
              <a:defRPr sz="4300">
                <a:solidFill>
                  <a:schemeClr val="bg1"/>
                </a:solidFill>
                <a:latin typeface="Trebuchet MS" panose="020B0703020202090204" pitchFamily="34" charset="0"/>
              </a:defRPr>
            </a:lvl2pPr>
            <a:lvl3pPr>
              <a:defRPr sz="4300">
                <a:solidFill>
                  <a:schemeClr val="bg1"/>
                </a:solidFill>
                <a:latin typeface="Trebuchet MS" panose="020B0703020202090204" pitchFamily="34" charset="0"/>
              </a:defRPr>
            </a:lvl3pPr>
            <a:lvl4pPr>
              <a:defRPr sz="4300">
                <a:solidFill>
                  <a:schemeClr val="bg1"/>
                </a:solidFill>
                <a:latin typeface="Trebuchet MS" panose="020B0703020202090204" pitchFamily="34" charset="0"/>
              </a:defRPr>
            </a:lvl4pPr>
            <a:lvl5pPr>
              <a:defRPr sz="4300">
                <a:solidFill>
                  <a:schemeClr val="bg1"/>
                </a:solidFill>
                <a:latin typeface="Trebuchet MS" panose="020B0703020202090204" pitchFamily="34" charset="0"/>
              </a:defRPr>
            </a:lvl5pPr>
          </a:lstStyle>
          <a:p>
            <a:pPr lvl="0"/>
            <a:r>
              <a:rPr lang="en-US" dirty="0"/>
              <a:t>Subtitle</a:t>
            </a:r>
          </a:p>
        </p:txBody>
      </p:sp>
    </p:spTree>
    <p:extLst>
      <p:ext uri="{BB962C8B-B14F-4D97-AF65-F5344CB8AC3E}">
        <p14:creationId xmlns:p14="http://schemas.microsoft.com/office/powerpoint/2010/main" val="2073774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pic>
        <p:nvPicPr>
          <p:cNvPr id="30" name="Graphic 29">
            <a:extLst>
              <a:ext uri="{FF2B5EF4-FFF2-40B4-BE49-F238E27FC236}">
                <a16:creationId xmlns:a16="http://schemas.microsoft.com/office/drawing/2014/main" id="{442AA392-7A79-B849-8ED0-A18244DF867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204000" cy="6864750"/>
          </a:xfrm>
          <a:prstGeom prst="rect">
            <a:avLst/>
          </a:prstGeom>
        </p:spPr>
      </p:pic>
      <p:pic>
        <p:nvPicPr>
          <p:cNvPr id="31" name="Graphic 30">
            <a:extLst>
              <a:ext uri="{FF2B5EF4-FFF2-40B4-BE49-F238E27FC236}">
                <a16:creationId xmlns:a16="http://schemas.microsoft.com/office/drawing/2014/main" id="{055A1ADF-43C7-9840-805C-E70FC7BC132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flipH="1">
            <a:off x="-17252" y="1699969"/>
            <a:ext cx="11160000" cy="5182033"/>
          </a:xfrm>
          <a:prstGeom prst="rect">
            <a:avLst/>
          </a:prstGeom>
        </p:spPr>
      </p:pic>
      <p:sp>
        <p:nvSpPr>
          <p:cNvPr id="33" name="Oval 32">
            <a:extLst>
              <a:ext uri="{FF2B5EF4-FFF2-40B4-BE49-F238E27FC236}">
                <a16:creationId xmlns:a16="http://schemas.microsoft.com/office/drawing/2014/main" id="{13865EDF-A95F-714E-90A3-11E08C57FBA3}"/>
              </a:ext>
            </a:extLst>
          </p:cNvPr>
          <p:cNvSpPr>
            <a:spLocks noChangeAspect="1"/>
          </p:cNvSpPr>
          <p:nvPr userDrawn="1"/>
        </p:nvSpPr>
        <p:spPr>
          <a:xfrm>
            <a:off x="284625" y="6385277"/>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lide Number Placeholder 5">
            <a:extLst>
              <a:ext uri="{FF2B5EF4-FFF2-40B4-BE49-F238E27FC236}">
                <a16:creationId xmlns:a16="http://schemas.microsoft.com/office/drawing/2014/main" id="{1E704896-5C52-8640-9667-3F23CFAB8DF1}"/>
              </a:ext>
            </a:extLst>
          </p:cNvPr>
          <p:cNvSpPr txBox="1">
            <a:spLocks/>
          </p:cNvSpPr>
          <p:nvPr userDrawn="1"/>
        </p:nvSpPr>
        <p:spPr>
          <a:xfrm>
            <a:off x="161449" y="6397153"/>
            <a:ext cx="534352" cy="274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20E0ADD-7B60-4FFF-8AE6-E9F59ACE8D9F}" type="slidenum">
              <a:rPr lang="en-CA" sz="1100" smtClean="0">
                <a:solidFill>
                  <a:schemeClr val="tx1"/>
                </a:solidFill>
                <a:latin typeface="+mj-lt"/>
              </a:rPr>
              <a:pPr algn="ctr"/>
              <a:t>‹#›</a:t>
            </a:fld>
            <a:endParaRPr lang="en-CA" sz="1600" dirty="0">
              <a:solidFill>
                <a:schemeClr val="tx1"/>
              </a:solidFill>
              <a:latin typeface="+mj-lt"/>
            </a:endParaRPr>
          </a:p>
        </p:txBody>
      </p:sp>
      <p:pic>
        <p:nvPicPr>
          <p:cNvPr id="43" name="Picture 42">
            <a:extLst>
              <a:ext uri="{FF2B5EF4-FFF2-40B4-BE49-F238E27FC236}">
                <a16:creationId xmlns:a16="http://schemas.microsoft.com/office/drawing/2014/main" id="{38C8D45E-F627-3F44-9649-525C93AAA237}"/>
              </a:ext>
            </a:extLst>
          </p:cNvPr>
          <p:cNvPicPr>
            <a:picLocks noChangeAspect="1"/>
          </p:cNvPicPr>
          <p:nvPr userDrawn="1"/>
        </p:nvPicPr>
        <p:blipFill>
          <a:blip r:embed="rId6"/>
          <a:srcRect/>
          <a:stretch/>
        </p:blipFill>
        <p:spPr>
          <a:xfrm>
            <a:off x="6091003" y="290671"/>
            <a:ext cx="5781858" cy="878515"/>
          </a:xfrm>
          <a:prstGeom prst="rect">
            <a:avLst/>
          </a:prstGeom>
        </p:spPr>
      </p:pic>
      <p:sp>
        <p:nvSpPr>
          <p:cNvPr id="45" name="TextBox 44">
            <a:extLst>
              <a:ext uri="{FF2B5EF4-FFF2-40B4-BE49-F238E27FC236}">
                <a16:creationId xmlns:a16="http://schemas.microsoft.com/office/drawing/2014/main" id="{98200300-3E8C-D842-8BCB-CA5461EFEF06}"/>
              </a:ext>
            </a:extLst>
          </p:cNvPr>
          <p:cNvSpPr txBox="1"/>
          <p:nvPr userDrawn="1"/>
        </p:nvSpPr>
        <p:spPr>
          <a:xfrm>
            <a:off x="546100" y="440615"/>
            <a:ext cx="2931886" cy="707886"/>
          </a:xfrm>
          <a:prstGeom prst="rect">
            <a:avLst/>
          </a:prstGeom>
          <a:noFill/>
        </p:spPr>
        <p:txBody>
          <a:bodyPr wrap="square" rtlCol="0">
            <a:spAutoFit/>
          </a:bodyPr>
          <a:lstStyle/>
          <a:p>
            <a:r>
              <a:rPr lang="en-US" sz="4000" b="1" dirty="0">
                <a:solidFill>
                  <a:schemeClr val="tx1"/>
                </a:solidFill>
                <a:latin typeface="Arial" panose="020B0604020202020204" pitchFamily="34" charset="0"/>
                <a:cs typeface="Arial" panose="020B0604020202020204" pitchFamily="34" charset="0"/>
              </a:rPr>
              <a:t>Contact us</a:t>
            </a:r>
          </a:p>
        </p:txBody>
      </p:sp>
      <p:pic>
        <p:nvPicPr>
          <p:cNvPr id="18" name="Picture Placeholder 3">
            <a:extLst>
              <a:ext uri="{FF2B5EF4-FFF2-40B4-BE49-F238E27FC236}">
                <a16:creationId xmlns:a16="http://schemas.microsoft.com/office/drawing/2014/main" id="{DB0BA4B5-9C82-434A-B8B4-CF6911D1F87A}"/>
              </a:ext>
            </a:extLst>
          </p:cNvPr>
          <p:cNvPicPr>
            <a:picLocks noChangeAspect="1"/>
          </p:cNvPicPr>
          <p:nvPr userDrawn="1"/>
        </p:nvPicPr>
        <p:blipFill rotWithShape="1">
          <a:blip r:embed="rId7"/>
          <a:srcRect l="41235" r="3111"/>
          <a:stretch/>
        </p:blipFill>
        <p:spPr>
          <a:xfrm>
            <a:off x="7596706" y="1759082"/>
            <a:ext cx="3780000" cy="3780000"/>
          </a:xfrm>
          <a:prstGeom prst="flowChartConnector">
            <a:avLst/>
          </a:prstGeom>
        </p:spPr>
      </p:pic>
      <p:sp>
        <p:nvSpPr>
          <p:cNvPr id="19" name="TextBox 18">
            <a:extLst>
              <a:ext uri="{FF2B5EF4-FFF2-40B4-BE49-F238E27FC236}">
                <a16:creationId xmlns:a16="http://schemas.microsoft.com/office/drawing/2014/main" id="{828CB752-E672-42CD-8FE5-730FBD2B53D2}"/>
              </a:ext>
            </a:extLst>
          </p:cNvPr>
          <p:cNvSpPr txBox="1"/>
          <p:nvPr userDrawn="1"/>
        </p:nvSpPr>
        <p:spPr>
          <a:xfrm>
            <a:off x="546100" y="3423001"/>
            <a:ext cx="3487677" cy="646331"/>
          </a:xfrm>
          <a:prstGeom prst="rect">
            <a:avLst/>
          </a:prstGeom>
          <a:noFill/>
        </p:spPr>
        <p:txBody>
          <a:bodyPr wrap="square" rtlCol="0">
            <a:spAutoFit/>
          </a:bodyPr>
          <a:lstStyle/>
          <a:p>
            <a:r>
              <a:rPr lang="en-US" sz="1800" dirty="0">
                <a:solidFill>
                  <a:schemeClr val="tx1"/>
                </a:solidFill>
                <a:latin typeface="+mn-lt"/>
              </a:rPr>
              <a:t>Phone: 1 800 263-2887 </a:t>
            </a:r>
            <a:br>
              <a:rPr lang="en-US" sz="1800" dirty="0">
                <a:solidFill>
                  <a:schemeClr val="tx1"/>
                </a:solidFill>
                <a:latin typeface="+mn-lt"/>
              </a:rPr>
            </a:br>
            <a:r>
              <a:rPr lang="en-US" sz="1800" dirty="0">
                <a:solidFill>
                  <a:schemeClr val="tx1"/>
                </a:solidFill>
                <a:latin typeface="+mn-lt"/>
              </a:rPr>
              <a:t>Email: </a:t>
            </a:r>
            <a:r>
              <a:rPr lang="en-US" sz="1800" b="1" u="sng" dirty="0">
                <a:solidFill>
                  <a:schemeClr val="tx1"/>
                </a:solidFill>
                <a:latin typeface="+mn-lt"/>
                <a:hlinkClick r:id="rId8"/>
              </a:rPr>
              <a:t>yof@otf.ca</a:t>
            </a:r>
            <a:endParaRPr lang="en-US" sz="1800" b="1" u="sng" dirty="0">
              <a:solidFill>
                <a:schemeClr val="tx1"/>
              </a:solidFill>
              <a:latin typeface="+mn-lt"/>
            </a:endParaRPr>
          </a:p>
        </p:txBody>
      </p:sp>
      <p:pic>
        <p:nvPicPr>
          <p:cNvPr id="20" name="Picture 19">
            <a:extLst>
              <a:ext uri="{FF2B5EF4-FFF2-40B4-BE49-F238E27FC236}">
                <a16:creationId xmlns:a16="http://schemas.microsoft.com/office/drawing/2014/main" id="{EFD08145-F96A-4C97-A878-C46E26061BA9}"/>
              </a:ext>
            </a:extLst>
          </p:cNvPr>
          <p:cNvPicPr>
            <a:picLocks noChangeAspect="1"/>
          </p:cNvPicPr>
          <p:nvPr userDrawn="1"/>
        </p:nvPicPr>
        <p:blipFill>
          <a:blip r:embed="rId9"/>
          <a:stretch>
            <a:fillRect/>
          </a:stretch>
        </p:blipFill>
        <p:spPr>
          <a:xfrm>
            <a:off x="4895407" y="5746843"/>
            <a:ext cx="376447" cy="376447"/>
          </a:xfrm>
          <a:prstGeom prst="rect">
            <a:avLst/>
          </a:prstGeom>
        </p:spPr>
      </p:pic>
      <p:pic>
        <p:nvPicPr>
          <p:cNvPr id="21" name="Picture 20">
            <a:extLst>
              <a:ext uri="{FF2B5EF4-FFF2-40B4-BE49-F238E27FC236}">
                <a16:creationId xmlns:a16="http://schemas.microsoft.com/office/drawing/2014/main" id="{B9D9988F-0C52-46C0-BBE8-188ECD180A83}"/>
              </a:ext>
            </a:extLst>
          </p:cNvPr>
          <p:cNvPicPr>
            <a:picLocks noChangeAspect="1"/>
          </p:cNvPicPr>
          <p:nvPr userDrawn="1"/>
        </p:nvPicPr>
        <p:blipFill>
          <a:blip r:embed="rId10"/>
          <a:stretch>
            <a:fillRect/>
          </a:stretch>
        </p:blipFill>
        <p:spPr>
          <a:xfrm>
            <a:off x="2769969" y="5745910"/>
            <a:ext cx="376447" cy="376447"/>
          </a:xfrm>
          <a:prstGeom prst="rect">
            <a:avLst/>
          </a:prstGeom>
        </p:spPr>
      </p:pic>
      <p:pic>
        <p:nvPicPr>
          <p:cNvPr id="22" name="Picture 21">
            <a:extLst>
              <a:ext uri="{FF2B5EF4-FFF2-40B4-BE49-F238E27FC236}">
                <a16:creationId xmlns:a16="http://schemas.microsoft.com/office/drawing/2014/main" id="{D6559417-ECB1-4878-B422-78134175836F}"/>
              </a:ext>
            </a:extLst>
          </p:cNvPr>
          <p:cNvPicPr>
            <a:picLocks noChangeAspect="1"/>
          </p:cNvPicPr>
          <p:nvPr userDrawn="1"/>
        </p:nvPicPr>
        <p:blipFill>
          <a:blip r:embed="rId11"/>
          <a:stretch>
            <a:fillRect/>
          </a:stretch>
        </p:blipFill>
        <p:spPr>
          <a:xfrm>
            <a:off x="644531" y="5742347"/>
            <a:ext cx="376447" cy="376447"/>
          </a:xfrm>
          <a:prstGeom prst="rect">
            <a:avLst/>
          </a:prstGeom>
        </p:spPr>
      </p:pic>
      <p:sp>
        <p:nvSpPr>
          <p:cNvPr id="23" name="Rectangle 22">
            <a:extLst>
              <a:ext uri="{FF2B5EF4-FFF2-40B4-BE49-F238E27FC236}">
                <a16:creationId xmlns:a16="http://schemas.microsoft.com/office/drawing/2014/main" id="{F83AE9C2-F8F4-4E4E-94DE-BAA3092E3011}"/>
              </a:ext>
            </a:extLst>
          </p:cNvPr>
          <p:cNvSpPr/>
          <p:nvPr userDrawn="1"/>
        </p:nvSpPr>
        <p:spPr>
          <a:xfrm>
            <a:off x="5321147" y="5742347"/>
            <a:ext cx="2518684" cy="338554"/>
          </a:xfrm>
          <a:prstGeom prst="rect">
            <a:avLst/>
          </a:prstGeom>
        </p:spPr>
        <p:txBody>
          <a:bodyPr wrap="square">
            <a:spAutoFit/>
          </a:bodyPr>
          <a:lstStyle/>
          <a:p>
            <a:r>
              <a:rPr lang="en-US" sz="1600" dirty="0">
                <a:latin typeface="+mn-lt"/>
                <a:hlinkClick r:id="rId12"/>
              </a:rPr>
              <a:t>@ONTrillium #YOFatOTF</a:t>
            </a:r>
            <a:endParaRPr lang="en-US" sz="1600" dirty="0">
              <a:latin typeface="+mn-lt"/>
            </a:endParaRPr>
          </a:p>
        </p:txBody>
      </p:sp>
      <p:sp>
        <p:nvSpPr>
          <p:cNvPr id="24" name="Rectangle 23">
            <a:extLst>
              <a:ext uri="{FF2B5EF4-FFF2-40B4-BE49-F238E27FC236}">
                <a16:creationId xmlns:a16="http://schemas.microsoft.com/office/drawing/2014/main" id="{F2994927-A82E-4656-B319-8E425B636B62}"/>
              </a:ext>
            </a:extLst>
          </p:cNvPr>
          <p:cNvSpPr/>
          <p:nvPr userDrawn="1"/>
        </p:nvSpPr>
        <p:spPr>
          <a:xfrm>
            <a:off x="3205497" y="5761293"/>
            <a:ext cx="1256911" cy="338554"/>
          </a:xfrm>
          <a:prstGeom prst="rect">
            <a:avLst/>
          </a:prstGeom>
        </p:spPr>
        <p:txBody>
          <a:bodyPr wrap="square">
            <a:spAutoFit/>
          </a:bodyPr>
          <a:lstStyle/>
          <a:p>
            <a:r>
              <a:rPr lang="en-US" sz="1600" dirty="0">
                <a:latin typeface="+mn-lt"/>
                <a:hlinkClick r:id="rId13"/>
              </a:rPr>
              <a:t>/YOFatOTF</a:t>
            </a:r>
            <a:endParaRPr lang="en-US" sz="1600" dirty="0">
              <a:latin typeface="+mn-lt"/>
            </a:endParaRPr>
          </a:p>
        </p:txBody>
      </p:sp>
      <p:sp>
        <p:nvSpPr>
          <p:cNvPr id="25" name="Rectangle 24">
            <a:extLst>
              <a:ext uri="{FF2B5EF4-FFF2-40B4-BE49-F238E27FC236}">
                <a16:creationId xmlns:a16="http://schemas.microsoft.com/office/drawing/2014/main" id="{B6220F1B-5E4C-4E7A-AC5F-4F3A7CA83C34}"/>
              </a:ext>
            </a:extLst>
          </p:cNvPr>
          <p:cNvSpPr/>
          <p:nvPr userDrawn="1"/>
        </p:nvSpPr>
        <p:spPr>
          <a:xfrm>
            <a:off x="1082689" y="5761293"/>
            <a:ext cx="1497533" cy="338554"/>
          </a:xfrm>
          <a:prstGeom prst="rect">
            <a:avLst/>
          </a:prstGeom>
        </p:spPr>
        <p:txBody>
          <a:bodyPr wrap="square">
            <a:spAutoFit/>
          </a:bodyPr>
          <a:lstStyle/>
          <a:p>
            <a:r>
              <a:rPr lang="en-US" sz="1600" dirty="0">
                <a:latin typeface="+mn-lt"/>
                <a:hlinkClick r:id="rId14"/>
              </a:rPr>
              <a:t>@YOFatOTF</a:t>
            </a:r>
            <a:endParaRPr lang="en-US" sz="1600" dirty="0">
              <a:latin typeface="+mn-lt"/>
            </a:endParaRPr>
          </a:p>
        </p:txBody>
      </p:sp>
      <p:sp>
        <p:nvSpPr>
          <p:cNvPr id="26" name="TextBox 25">
            <a:extLst>
              <a:ext uri="{FF2B5EF4-FFF2-40B4-BE49-F238E27FC236}">
                <a16:creationId xmlns:a16="http://schemas.microsoft.com/office/drawing/2014/main" id="{C9984BB2-ED0D-449B-8C8C-5FFC9AB81D84}"/>
              </a:ext>
            </a:extLst>
          </p:cNvPr>
          <p:cNvSpPr txBox="1"/>
          <p:nvPr userDrawn="1"/>
        </p:nvSpPr>
        <p:spPr>
          <a:xfrm>
            <a:off x="547308" y="5186752"/>
            <a:ext cx="2931886" cy="400110"/>
          </a:xfrm>
          <a:prstGeom prst="rect">
            <a:avLst/>
          </a:prstGeom>
          <a:noFill/>
        </p:spPr>
        <p:txBody>
          <a:bodyPr wrap="square" rtlCol="0">
            <a:spAutoFit/>
          </a:bodyPr>
          <a:lstStyle/>
          <a:p>
            <a:r>
              <a:rPr lang="en-US" sz="2000" b="1" dirty="0">
                <a:solidFill>
                  <a:schemeClr val="tx1"/>
                </a:solidFill>
                <a:latin typeface="Arial" panose="020B0604020202020204" pitchFamily="34" charset="0"/>
                <a:cs typeface="Arial" panose="020B0604020202020204" pitchFamily="34" charset="0"/>
              </a:rPr>
              <a:t>Follow us</a:t>
            </a:r>
          </a:p>
        </p:txBody>
      </p:sp>
      <p:sp>
        <p:nvSpPr>
          <p:cNvPr id="27" name="TextBox 26">
            <a:extLst>
              <a:ext uri="{FF2B5EF4-FFF2-40B4-BE49-F238E27FC236}">
                <a16:creationId xmlns:a16="http://schemas.microsoft.com/office/drawing/2014/main" id="{104DBE5A-F7BF-4ABF-843A-2BFE4C8E6384}"/>
              </a:ext>
            </a:extLst>
          </p:cNvPr>
          <p:cNvSpPr txBox="1"/>
          <p:nvPr userDrawn="1"/>
        </p:nvSpPr>
        <p:spPr>
          <a:xfrm>
            <a:off x="4462408" y="3399442"/>
            <a:ext cx="243971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sng" dirty="0">
                <a:solidFill>
                  <a:schemeClr val="tx1"/>
                </a:solidFill>
                <a:latin typeface="+mn-lt"/>
                <a:cs typeface="Arial" panose="020B0604020202020204" pitchFamily="34" charset="0"/>
                <a:hlinkClick r:id="rId15"/>
              </a:rPr>
              <a:t>www.otf.ca/yof</a:t>
            </a:r>
            <a:endParaRPr lang="en-US" sz="1800" b="0" i="0" dirty="0">
              <a:solidFill>
                <a:schemeClr val="tx1"/>
              </a:solidFill>
              <a:effectLst/>
              <a:latin typeface="+mn-lt"/>
            </a:endParaRPr>
          </a:p>
        </p:txBody>
      </p:sp>
      <p:sp>
        <p:nvSpPr>
          <p:cNvPr id="28" name="TextBox 27">
            <a:extLst>
              <a:ext uri="{FF2B5EF4-FFF2-40B4-BE49-F238E27FC236}">
                <a16:creationId xmlns:a16="http://schemas.microsoft.com/office/drawing/2014/main" id="{F6B5181D-7A75-4F13-A22E-3120592099A6}"/>
              </a:ext>
            </a:extLst>
          </p:cNvPr>
          <p:cNvSpPr txBox="1"/>
          <p:nvPr userDrawn="1"/>
        </p:nvSpPr>
        <p:spPr>
          <a:xfrm>
            <a:off x="546100" y="4174504"/>
            <a:ext cx="421976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chemeClr val="tx1"/>
                </a:solidFill>
                <a:effectLst/>
                <a:latin typeface="+mn-lt"/>
              </a:rPr>
              <a:t>Email us to join our mailing list</a:t>
            </a:r>
          </a:p>
        </p:txBody>
      </p:sp>
      <p:sp>
        <p:nvSpPr>
          <p:cNvPr id="29" name="TextBox 28">
            <a:extLst>
              <a:ext uri="{FF2B5EF4-FFF2-40B4-BE49-F238E27FC236}">
                <a16:creationId xmlns:a16="http://schemas.microsoft.com/office/drawing/2014/main" id="{50F93BAC-BC03-4C5C-8041-142C36989836}"/>
              </a:ext>
            </a:extLst>
          </p:cNvPr>
          <p:cNvSpPr txBox="1"/>
          <p:nvPr userDrawn="1"/>
        </p:nvSpPr>
        <p:spPr>
          <a:xfrm>
            <a:off x="543874" y="2835576"/>
            <a:ext cx="3487677" cy="523220"/>
          </a:xfrm>
          <a:prstGeom prst="rect">
            <a:avLst/>
          </a:prstGeom>
          <a:noFill/>
        </p:spPr>
        <p:txBody>
          <a:bodyPr wrap="square" rtlCol="0">
            <a:spAutoFit/>
          </a:bodyPr>
          <a:lstStyle/>
          <a:p>
            <a:r>
              <a:rPr lang="en-US" sz="2800" b="1" dirty="0">
                <a:solidFill>
                  <a:schemeClr val="tx1"/>
                </a:solidFill>
                <a:latin typeface="+mn-lt"/>
                <a:cs typeface="Arial" panose="020B0604020202020204" pitchFamily="34" charset="0"/>
              </a:rPr>
              <a:t>Support</a:t>
            </a:r>
          </a:p>
        </p:txBody>
      </p:sp>
      <p:sp>
        <p:nvSpPr>
          <p:cNvPr id="35" name="Rectangle 34">
            <a:extLst>
              <a:ext uri="{FF2B5EF4-FFF2-40B4-BE49-F238E27FC236}">
                <a16:creationId xmlns:a16="http://schemas.microsoft.com/office/drawing/2014/main" id="{04FA2A4A-B98C-4421-BF9F-D75950800F18}"/>
              </a:ext>
            </a:extLst>
          </p:cNvPr>
          <p:cNvSpPr/>
          <p:nvPr userDrawn="1"/>
        </p:nvSpPr>
        <p:spPr>
          <a:xfrm>
            <a:off x="644531" y="4842743"/>
            <a:ext cx="900000" cy="72000"/>
          </a:xfrm>
          <a:prstGeom prst="rect">
            <a:avLst/>
          </a:prstGeom>
          <a:gradFill>
            <a:gsLst>
              <a:gs pos="36000">
                <a:srgbClr val="FA7E04"/>
              </a:gs>
              <a:gs pos="100000">
                <a:srgbClr val="F0CD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6042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A27A366-AADC-D84F-A8AF-3152A11F8D9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4130" cy="6859198"/>
          </a:xfrm>
          <a:prstGeom prst="rect">
            <a:avLst/>
          </a:prstGeom>
        </p:spPr>
      </p:pic>
      <p:pic>
        <p:nvPicPr>
          <p:cNvPr id="9" name="Graphic 8">
            <a:extLst>
              <a:ext uri="{FF2B5EF4-FFF2-40B4-BE49-F238E27FC236}">
                <a16:creationId xmlns:a16="http://schemas.microsoft.com/office/drawing/2014/main" id="{237049BA-FD02-F641-B934-FBD37E671B3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7252" y="-17252"/>
            <a:ext cx="11160000" cy="5182033"/>
          </a:xfrm>
          <a:prstGeom prst="rect">
            <a:avLst/>
          </a:prstGeom>
        </p:spPr>
      </p:pic>
      <p:sp>
        <p:nvSpPr>
          <p:cNvPr id="3" name="Subtitle 2">
            <a:extLst>
              <a:ext uri="{FF2B5EF4-FFF2-40B4-BE49-F238E27FC236}">
                <a16:creationId xmlns:a16="http://schemas.microsoft.com/office/drawing/2014/main" id="{275AD702-7A17-ED43-B75E-FF3AD6A421BA}"/>
              </a:ext>
            </a:extLst>
          </p:cNvPr>
          <p:cNvSpPr>
            <a:spLocks noGrp="1"/>
          </p:cNvSpPr>
          <p:nvPr>
            <p:ph type="subTitle" idx="1" hasCustomPrompt="1"/>
          </p:nvPr>
        </p:nvSpPr>
        <p:spPr>
          <a:xfrm>
            <a:off x="540000" y="5699972"/>
            <a:ext cx="5360468" cy="461665"/>
          </a:xfrm>
        </p:spPr>
        <p:txBody>
          <a:bodyPr anchor="b" anchorCtr="0">
            <a:normAutofit/>
          </a:bodyPr>
          <a:lstStyle>
            <a:lvl1pPr marL="0" indent="0" algn="l">
              <a:buNone/>
              <a:defRPr sz="2000" b="1"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 Title</a:t>
            </a:r>
          </a:p>
        </p:txBody>
      </p:sp>
      <p:sp>
        <p:nvSpPr>
          <p:cNvPr id="10" name="Subtitle 2">
            <a:extLst>
              <a:ext uri="{FF2B5EF4-FFF2-40B4-BE49-F238E27FC236}">
                <a16:creationId xmlns:a16="http://schemas.microsoft.com/office/drawing/2014/main" id="{8BFBB318-CAA7-DE44-9087-8807792CE3B5}"/>
              </a:ext>
            </a:extLst>
          </p:cNvPr>
          <p:cNvSpPr txBox="1">
            <a:spLocks/>
          </p:cNvSpPr>
          <p:nvPr userDrawn="1"/>
        </p:nvSpPr>
        <p:spPr>
          <a:xfrm>
            <a:off x="6091003" y="5860018"/>
            <a:ext cx="5456732" cy="898708"/>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100" dirty="0"/>
          </a:p>
        </p:txBody>
      </p:sp>
      <p:sp>
        <p:nvSpPr>
          <p:cNvPr id="25" name="Text Placeholder 24">
            <a:extLst>
              <a:ext uri="{FF2B5EF4-FFF2-40B4-BE49-F238E27FC236}">
                <a16:creationId xmlns:a16="http://schemas.microsoft.com/office/drawing/2014/main" id="{E3581965-24AF-594A-837D-E533CBC4ED66}"/>
              </a:ext>
            </a:extLst>
          </p:cNvPr>
          <p:cNvSpPr>
            <a:spLocks noGrp="1"/>
          </p:cNvSpPr>
          <p:nvPr>
            <p:ph type="body" sz="quarter" idx="12" hasCustomPrompt="1"/>
          </p:nvPr>
        </p:nvSpPr>
        <p:spPr>
          <a:xfrm>
            <a:off x="540000" y="6172200"/>
            <a:ext cx="5360468" cy="301926"/>
          </a:xfrm>
        </p:spPr>
        <p:txBody>
          <a:bodyPr>
            <a:normAutofit/>
          </a:bodyPr>
          <a:lstStyle>
            <a:lvl1pPr marL="0" indent="0" algn="l">
              <a:buNone/>
              <a:defRPr sz="1400" b="0">
                <a:solidFill>
                  <a:schemeClr val="tx1">
                    <a:lumMod val="95000"/>
                    <a:lumOff val="5000"/>
                  </a:schemeClr>
                </a:solidFill>
                <a:latin typeface="+mj-lt"/>
              </a:defRPr>
            </a:lvl1pPr>
          </a:lstStyle>
          <a:p>
            <a:pPr lvl="0"/>
            <a:r>
              <a:rPr lang="en-US" dirty="0"/>
              <a:t>Date</a:t>
            </a:r>
          </a:p>
        </p:txBody>
      </p:sp>
      <p:sp>
        <p:nvSpPr>
          <p:cNvPr id="13" name="Picture Placeholder 12">
            <a:extLst>
              <a:ext uri="{FF2B5EF4-FFF2-40B4-BE49-F238E27FC236}">
                <a16:creationId xmlns:a16="http://schemas.microsoft.com/office/drawing/2014/main" id="{AA5BF43F-5B11-A24F-948B-14F613AB6F04}"/>
              </a:ext>
            </a:extLst>
          </p:cNvPr>
          <p:cNvSpPr>
            <a:spLocks noGrp="1"/>
          </p:cNvSpPr>
          <p:nvPr>
            <p:ph type="pic" sz="quarter" idx="13"/>
          </p:nvPr>
        </p:nvSpPr>
        <p:spPr>
          <a:xfrm>
            <a:off x="7811800" y="1389333"/>
            <a:ext cx="3780000" cy="3780000"/>
          </a:xfrm>
          <a:prstGeom prst="ellipse">
            <a:avLst/>
          </a:prstGeom>
        </p:spPr>
        <p:txBody>
          <a:bodyPr/>
          <a:lstStyle/>
          <a:p>
            <a:endParaRPr lang="en-US" dirty="0"/>
          </a:p>
        </p:txBody>
      </p:sp>
      <p:sp>
        <p:nvSpPr>
          <p:cNvPr id="16" name="Rectangle 15">
            <a:extLst>
              <a:ext uri="{FF2B5EF4-FFF2-40B4-BE49-F238E27FC236}">
                <a16:creationId xmlns:a16="http://schemas.microsoft.com/office/drawing/2014/main" id="{EDA76E9D-7C03-9E4B-B16A-FC9DDA12274E}"/>
              </a:ext>
            </a:extLst>
          </p:cNvPr>
          <p:cNvSpPr/>
          <p:nvPr userDrawn="1"/>
        </p:nvSpPr>
        <p:spPr>
          <a:xfrm>
            <a:off x="651000" y="2695712"/>
            <a:ext cx="900000" cy="72000"/>
          </a:xfrm>
          <a:prstGeom prst="rect">
            <a:avLst/>
          </a:prstGeom>
          <a:gradFill>
            <a:gsLst>
              <a:gs pos="36000">
                <a:srgbClr val="FE6269"/>
              </a:gs>
              <a:gs pos="100000">
                <a:srgbClr val="FC6F3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EE9160E-A747-F549-948B-0F2370108D9F}"/>
              </a:ext>
            </a:extLst>
          </p:cNvPr>
          <p:cNvPicPr>
            <a:picLocks noChangeAspect="1"/>
          </p:cNvPicPr>
          <p:nvPr userDrawn="1"/>
        </p:nvPicPr>
        <p:blipFill>
          <a:blip r:embed="rId6"/>
          <a:srcRect/>
          <a:stretch/>
        </p:blipFill>
        <p:spPr>
          <a:xfrm>
            <a:off x="6091003" y="5692850"/>
            <a:ext cx="5781858" cy="878515"/>
          </a:xfrm>
          <a:prstGeom prst="rect">
            <a:avLst/>
          </a:prstGeom>
        </p:spPr>
      </p:pic>
      <p:sp>
        <p:nvSpPr>
          <p:cNvPr id="15" name="Title 1">
            <a:extLst>
              <a:ext uri="{FF2B5EF4-FFF2-40B4-BE49-F238E27FC236}">
                <a16:creationId xmlns:a16="http://schemas.microsoft.com/office/drawing/2014/main" id="{D8B1F3DF-EB6D-4286-B37F-5A5E5AD11AFF}"/>
              </a:ext>
            </a:extLst>
          </p:cNvPr>
          <p:cNvSpPr>
            <a:spLocks noGrp="1"/>
          </p:cNvSpPr>
          <p:nvPr>
            <p:ph type="ctrTitle" hasCustomPrompt="1"/>
          </p:nvPr>
        </p:nvSpPr>
        <p:spPr>
          <a:xfrm>
            <a:off x="540000" y="1746403"/>
            <a:ext cx="7283200" cy="754053"/>
          </a:xfrm>
        </p:spPr>
        <p:txBody>
          <a:bodyPr wrap="square" anchor="b" anchorCtr="0">
            <a:spAutoFit/>
          </a:bodyPr>
          <a:lstStyle>
            <a:lvl1pPr algn="l">
              <a:defRPr sz="4300" b="1" i="0">
                <a:solidFill>
                  <a:schemeClr val="tx1"/>
                </a:solidFill>
                <a:latin typeface="Arial" panose="020B0604020202020204" pitchFamily="34" charset="0"/>
                <a:cs typeface="Arial" panose="020B0604020202020204" pitchFamily="34" charset="0"/>
              </a:defRPr>
            </a:lvl1pPr>
          </a:lstStyle>
          <a:p>
            <a:r>
              <a:rPr lang="en-US" dirty="0"/>
              <a:t>Click to add title</a:t>
            </a:r>
          </a:p>
        </p:txBody>
      </p:sp>
      <p:sp>
        <p:nvSpPr>
          <p:cNvPr id="19" name="Text Placeholder 14">
            <a:extLst>
              <a:ext uri="{FF2B5EF4-FFF2-40B4-BE49-F238E27FC236}">
                <a16:creationId xmlns:a16="http://schemas.microsoft.com/office/drawing/2014/main" id="{42653AED-F9AB-4DC2-B17B-77D03061D84E}"/>
              </a:ext>
            </a:extLst>
          </p:cNvPr>
          <p:cNvSpPr>
            <a:spLocks noGrp="1"/>
          </p:cNvSpPr>
          <p:nvPr>
            <p:ph type="body" sz="quarter" idx="10" hasCustomPrompt="1"/>
          </p:nvPr>
        </p:nvSpPr>
        <p:spPr>
          <a:xfrm>
            <a:off x="540000" y="2967595"/>
            <a:ext cx="6840000" cy="461665"/>
          </a:xfrm>
        </p:spPr>
        <p:txBody>
          <a:bodyPr wrap="square">
            <a:spAutoFit/>
          </a:bodyPr>
          <a:lstStyle>
            <a:lvl1pPr marL="0" indent="0">
              <a:buNone/>
              <a:defRPr sz="2400" b="0">
                <a:solidFill>
                  <a:schemeClr val="tx1"/>
                </a:solidFill>
                <a:latin typeface="+mj-lt"/>
              </a:defRPr>
            </a:lvl1pPr>
            <a:lvl2pPr>
              <a:defRPr sz="4300">
                <a:solidFill>
                  <a:schemeClr val="bg1"/>
                </a:solidFill>
                <a:latin typeface="Trebuchet MS" panose="020B0703020202090204" pitchFamily="34" charset="0"/>
              </a:defRPr>
            </a:lvl2pPr>
            <a:lvl3pPr>
              <a:defRPr sz="4300">
                <a:solidFill>
                  <a:schemeClr val="bg1"/>
                </a:solidFill>
                <a:latin typeface="Trebuchet MS" panose="020B0703020202090204" pitchFamily="34" charset="0"/>
              </a:defRPr>
            </a:lvl3pPr>
            <a:lvl4pPr>
              <a:defRPr sz="4300">
                <a:solidFill>
                  <a:schemeClr val="bg1"/>
                </a:solidFill>
                <a:latin typeface="Trebuchet MS" panose="020B0703020202090204" pitchFamily="34" charset="0"/>
              </a:defRPr>
            </a:lvl4pPr>
            <a:lvl5pPr>
              <a:defRPr sz="4300">
                <a:solidFill>
                  <a:schemeClr val="bg1"/>
                </a:solidFill>
                <a:latin typeface="Trebuchet MS" panose="020B0703020202090204" pitchFamily="34" charset="0"/>
              </a:defRPr>
            </a:lvl5pPr>
          </a:lstStyle>
          <a:p>
            <a:pPr lvl="0"/>
            <a:r>
              <a:rPr lang="en-US" dirty="0"/>
              <a:t>Subtitle</a:t>
            </a:r>
          </a:p>
        </p:txBody>
      </p:sp>
    </p:spTree>
    <p:extLst>
      <p:ext uri="{BB962C8B-B14F-4D97-AF65-F5344CB8AC3E}">
        <p14:creationId xmlns:p14="http://schemas.microsoft.com/office/powerpoint/2010/main" val="4013860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53FF74BC-1C4C-BA45-B717-2FB4F77C538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960" y="540"/>
            <a:ext cx="12191040" cy="6857460"/>
          </a:xfrm>
          <a:prstGeom prst="rect">
            <a:avLst/>
          </a:prstGeom>
        </p:spPr>
      </p:pic>
      <p:sp>
        <p:nvSpPr>
          <p:cNvPr id="10" name="Subtitle 2">
            <a:extLst>
              <a:ext uri="{FF2B5EF4-FFF2-40B4-BE49-F238E27FC236}">
                <a16:creationId xmlns:a16="http://schemas.microsoft.com/office/drawing/2014/main" id="{8BFBB318-CAA7-DE44-9087-8807792CE3B5}"/>
              </a:ext>
            </a:extLst>
          </p:cNvPr>
          <p:cNvSpPr txBox="1">
            <a:spLocks/>
          </p:cNvSpPr>
          <p:nvPr userDrawn="1"/>
        </p:nvSpPr>
        <p:spPr>
          <a:xfrm>
            <a:off x="6091003" y="5860018"/>
            <a:ext cx="5456732" cy="898708"/>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100" dirty="0"/>
          </a:p>
        </p:txBody>
      </p:sp>
      <p:sp>
        <p:nvSpPr>
          <p:cNvPr id="13" name="Picture Placeholder 12">
            <a:extLst>
              <a:ext uri="{FF2B5EF4-FFF2-40B4-BE49-F238E27FC236}">
                <a16:creationId xmlns:a16="http://schemas.microsoft.com/office/drawing/2014/main" id="{AA5BF43F-5B11-A24F-948B-14F613AB6F04}"/>
              </a:ext>
            </a:extLst>
          </p:cNvPr>
          <p:cNvSpPr>
            <a:spLocks noGrp="1"/>
          </p:cNvSpPr>
          <p:nvPr>
            <p:ph type="pic" sz="quarter" idx="13"/>
          </p:nvPr>
        </p:nvSpPr>
        <p:spPr>
          <a:xfrm>
            <a:off x="7588800" y="1543575"/>
            <a:ext cx="3780000" cy="3780000"/>
          </a:xfrm>
          <a:prstGeom prst="ellipse">
            <a:avLst/>
          </a:prstGeom>
        </p:spPr>
        <p:txBody>
          <a:bodyPr/>
          <a:lstStyle/>
          <a:p>
            <a:endParaRPr lang="en-US"/>
          </a:p>
        </p:txBody>
      </p:sp>
      <p:pic>
        <p:nvPicPr>
          <p:cNvPr id="11" name="Picture 10">
            <a:extLst>
              <a:ext uri="{FF2B5EF4-FFF2-40B4-BE49-F238E27FC236}">
                <a16:creationId xmlns:a16="http://schemas.microsoft.com/office/drawing/2014/main" id="{EDF36122-152E-C345-9CAB-AD84A2C6239F}"/>
              </a:ext>
            </a:extLst>
          </p:cNvPr>
          <p:cNvPicPr>
            <a:picLocks noChangeAspect="1"/>
          </p:cNvPicPr>
          <p:nvPr userDrawn="1"/>
        </p:nvPicPr>
        <p:blipFill>
          <a:blip r:embed="rId4"/>
          <a:stretch>
            <a:fillRect/>
          </a:stretch>
        </p:blipFill>
        <p:spPr>
          <a:xfrm>
            <a:off x="6091003" y="285111"/>
            <a:ext cx="5781858" cy="878516"/>
          </a:xfrm>
          <a:prstGeom prst="rect">
            <a:avLst/>
          </a:prstGeom>
        </p:spPr>
      </p:pic>
      <p:sp>
        <p:nvSpPr>
          <p:cNvPr id="12" name="Title 1">
            <a:extLst>
              <a:ext uri="{FF2B5EF4-FFF2-40B4-BE49-F238E27FC236}">
                <a16:creationId xmlns:a16="http://schemas.microsoft.com/office/drawing/2014/main" id="{45C5993D-37A8-489C-B53A-A83741C30A7B}"/>
              </a:ext>
            </a:extLst>
          </p:cNvPr>
          <p:cNvSpPr>
            <a:spLocks noGrp="1"/>
          </p:cNvSpPr>
          <p:nvPr>
            <p:ph type="ctrTitle" hasCustomPrompt="1"/>
          </p:nvPr>
        </p:nvSpPr>
        <p:spPr>
          <a:xfrm>
            <a:off x="540000" y="2617286"/>
            <a:ext cx="7137509" cy="754053"/>
          </a:xfrm>
        </p:spPr>
        <p:txBody>
          <a:bodyPr wrap="square" anchor="b" anchorCtr="0">
            <a:spAutoFit/>
          </a:bodyPr>
          <a:lstStyle>
            <a:lvl1pPr algn="l">
              <a:defRPr sz="4300" b="1" i="0">
                <a:solidFill>
                  <a:schemeClr val="tx1"/>
                </a:solidFill>
                <a:latin typeface="Arial" panose="020B0604020202020204" pitchFamily="34" charset="0"/>
                <a:cs typeface="Arial" panose="020B0604020202020204" pitchFamily="34" charset="0"/>
              </a:defRPr>
            </a:lvl1pPr>
          </a:lstStyle>
          <a:p>
            <a:r>
              <a:rPr lang="en-US" dirty="0"/>
              <a:t>Click to add title</a:t>
            </a:r>
          </a:p>
        </p:txBody>
      </p:sp>
      <p:sp>
        <p:nvSpPr>
          <p:cNvPr id="14" name="Subtitle 2">
            <a:extLst>
              <a:ext uri="{FF2B5EF4-FFF2-40B4-BE49-F238E27FC236}">
                <a16:creationId xmlns:a16="http://schemas.microsoft.com/office/drawing/2014/main" id="{5AFD5D1F-449C-4BD9-8BE9-818CFF2E0DE7}"/>
              </a:ext>
            </a:extLst>
          </p:cNvPr>
          <p:cNvSpPr>
            <a:spLocks noGrp="1"/>
          </p:cNvSpPr>
          <p:nvPr>
            <p:ph type="subTitle" idx="1" hasCustomPrompt="1"/>
          </p:nvPr>
        </p:nvSpPr>
        <p:spPr>
          <a:xfrm>
            <a:off x="540000" y="5761527"/>
            <a:ext cx="6605410" cy="400110"/>
          </a:xfrm>
        </p:spPr>
        <p:txBody>
          <a:bodyPr anchor="b" anchorCtr="0"/>
          <a:lstStyle>
            <a:lvl1pPr marL="0" indent="0" algn="l">
              <a:buNone/>
              <a:defRPr sz="2000" b="1"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 Title</a:t>
            </a:r>
          </a:p>
        </p:txBody>
      </p:sp>
      <p:sp>
        <p:nvSpPr>
          <p:cNvPr id="16" name="Text Placeholder 14">
            <a:extLst>
              <a:ext uri="{FF2B5EF4-FFF2-40B4-BE49-F238E27FC236}">
                <a16:creationId xmlns:a16="http://schemas.microsoft.com/office/drawing/2014/main" id="{34B0565C-33AA-47B4-A40F-0ED222B17CA0}"/>
              </a:ext>
            </a:extLst>
          </p:cNvPr>
          <p:cNvSpPr>
            <a:spLocks noGrp="1"/>
          </p:cNvSpPr>
          <p:nvPr>
            <p:ph type="body" sz="quarter" idx="10" hasCustomPrompt="1"/>
          </p:nvPr>
        </p:nvSpPr>
        <p:spPr>
          <a:xfrm>
            <a:off x="540000" y="3561639"/>
            <a:ext cx="7137509" cy="461665"/>
          </a:xfrm>
        </p:spPr>
        <p:txBody>
          <a:bodyPr wrap="square">
            <a:spAutoFit/>
          </a:bodyPr>
          <a:lstStyle>
            <a:lvl1pPr marL="0" indent="0">
              <a:buNone/>
              <a:defRPr sz="2400">
                <a:solidFill>
                  <a:schemeClr val="tx1"/>
                </a:solidFill>
                <a:latin typeface="+mj-lt"/>
              </a:defRPr>
            </a:lvl1pPr>
            <a:lvl2pPr>
              <a:defRPr sz="4300">
                <a:solidFill>
                  <a:schemeClr val="bg1"/>
                </a:solidFill>
                <a:latin typeface="Trebuchet MS" panose="020B0703020202090204" pitchFamily="34" charset="0"/>
              </a:defRPr>
            </a:lvl2pPr>
            <a:lvl3pPr>
              <a:defRPr sz="4300">
                <a:solidFill>
                  <a:schemeClr val="bg1"/>
                </a:solidFill>
                <a:latin typeface="Trebuchet MS" panose="020B0703020202090204" pitchFamily="34" charset="0"/>
              </a:defRPr>
            </a:lvl3pPr>
            <a:lvl4pPr>
              <a:defRPr sz="4300">
                <a:solidFill>
                  <a:schemeClr val="bg1"/>
                </a:solidFill>
                <a:latin typeface="Trebuchet MS" panose="020B0703020202090204" pitchFamily="34" charset="0"/>
              </a:defRPr>
            </a:lvl4pPr>
            <a:lvl5pPr>
              <a:defRPr sz="4300">
                <a:solidFill>
                  <a:schemeClr val="bg1"/>
                </a:solidFill>
                <a:latin typeface="Trebuchet MS" panose="020B0703020202090204" pitchFamily="34" charset="0"/>
              </a:defRPr>
            </a:lvl5pPr>
          </a:lstStyle>
          <a:p>
            <a:pPr lvl="0"/>
            <a:r>
              <a:rPr lang="en-US" dirty="0"/>
              <a:t>Subtitle</a:t>
            </a:r>
          </a:p>
        </p:txBody>
      </p:sp>
      <p:sp>
        <p:nvSpPr>
          <p:cNvPr id="17" name="Text Placeholder 24">
            <a:extLst>
              <a:ext uri="{FF2B5EF4-FFF2-40B4-BE49-F238E27FC236}">
                <a16:creationId xmlns:a16="http://schemas.microsoft.com/office/drawing/2014/main" id="{72EE016C-0082-417B-9F87-9D2FB80E0D08}"/>
              </a:ext>
            </a:extLst>
          </p:cNvPr>
          <p:cNvSpPr>
            <a:spLocks noGrp="1"/>
          </p:cNvSpPr>
          <p:nvPr>
            <p:ph type="body" sz="quarter" idx="12" hasCustomPrompt="1"/>
          </p:nvPr>
        </p:nvSpPr>
        <p:spPr>
          <a:xfrm>
            <a:off x="540000" y="6172200"/>
            <a:ext cx="6605410" cy="301926"/>
          </a:xfrm>
        </p:spPr>
        <p:txBody>
          <a:bodyPr>
            <a:normAutofit/>
          </a:bodyPr>
          <a:lstStyle>
            <a:lvl1pPr marL="0" indent="0" algn="l">
              <a:buNone/>
              <a:defRPr sz="1400" b="0">
                <a:solidFill>
                  <a:schemeClr val="tx1">
                    <a:lumMod val="95000"/>
                    <a:lumOff val="5000"/>
                  </a:schemeClr>
                </a:solidFill>
                <a:latin typeface="+mj-lt"/>
              </a:defRPr>
            </a:lvl1pPr>
          </a:lstStyle>
          <a:p>
            <a:pPr lvl="0"/>
            <a:r>
              <a:rPr lang="en-US" dirty="0"/>
              <a:t>Date</a:t>
            </a:r>
          </a:p>
        </p:txBody>
      </p:sp>
    </p:spTree>
    <p:extLst>
      <p:ext uri="{BB962C8B-B14F-4D97-AF65-F5344CB8AC3E}">
        <p14:creationId xmlns:p14="http://schemas.microsoft.com/office/powerpoint/2010/main" val="871206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in Content">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0F05EAE4-13D9-5F48-8098-E8A0A2F13FF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1750" y="6041060"/>
            <a:ext cx="12256770" cy="817118"/>
          </a:xfrm>
          <a:prstGeom prst="rect">
            <a:avLst/>
          </a:prstGeom>
        </p:spPr>
      </p:pic>
      <p:sp>
        <p:nvSpPr>
          <p:cNvPr id="12" name="Rectangle 11">
            <a:extLst>
              <a:ext uri="{FF2B5EF4-FFF2-40B4-BE49-F238E27FC236}">
                <a16:creationId xmlns:a16="http://schemas.microsoft.com/office/drawing/2014/main" id="{B7BD0318-3170-2745-BEBA-9CB4989F0234}"/>
              </a:ext>
            </a:extLst>
          </p:cNvPr>
          <p:cNvSpPr/>
          <p:nvPr userDrawn="1"/>
        </p:nvSpPr>
        <p:spPr>
          <a:xfrm>
            <a:off x="450000" y="252034"/>
            <a:ext cx="900000" cy="72000"/>
          </a:xfrm>
          <a:prstGeom prst="rect">
            <a:avLst/>
          </a:prstGeom>
          <a:gradFill>
            <a:gsLst>
              <a:gs pos="36000">
                <a:srgbClr val="FE6269"/>
              </a:gs>
              <a:gs pos="100000">
                <a:srgbClr val="FC6F3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9">
            <a:extLst>
              <a:ext uri="{FF2B5EF4-FFF2-40B4-BE49-F238E27FC236}">
                <a16:creationId xmlns:a16="http://schemas.microsoft.com/office/drawing/2014/main" id="{334421F6-F5B6-465A-911A-0CDF8195DA89}"/>
              </a:ext>
            </a:extLst>
          </p:cNvPr>
          <p:cNvSpPr>
            <a:spLocks noGrp="1"/>
          </p:cNvSpPr>
          <p:nvPr>
            <p:ph type="body" sz="quarter" idx="13" hasCustomPrompt="1"/>
          </p:nvPr>
        </p:nvSpPr>
        <p:spPr>
          <a:xfrm>
            <a:off x="319087" y="335713"/>
            <a:ext cx="11444287" cy="707886"/>
          </a:xfrm>
        </p:spPr>
        <p:txBody>
          <a:bodyPr wrap="square" anchor="ctr" anchorCtr="0">
            <a:normAutofit/>
          </a:bodyPr>
          <a:lstStyle>
            <a:lvl1pPr marL="0" indent="0">
              <a:lnSpc>
                <a:spcPct val="110000"/>
              </a:lnSpc>
              <a:buNone/>
              <a:defRPr sz="4000" b="1">
                <a:solidFill>
                  <a:schemeClr val="tx1"/>
                </a:solidFill>
                <a:latin typeface="Arial" panose="020B0604020202020204" pitchFamily="34" charset="0"/>
                <a:cs typeface="Arial" panose="020B0604020202020204" pitchFamily="34" charset="0"/>
              </a:defRPr>
            </a:lvl1pPr>
          </a:lstStyle>
          <a:p>
            <a:pPr lvl="0"/>
            <a:r>
              <a:rPr lang="en-US" dirty="0"/>
              <a:t>Click to add title</a:t>
            </a:r>
          </a:p>
        </p:txBody>
      </p:sp>
      <p:sp>
        <p:nvSpPr>
          <p:cNvPr id="14" name="Text Placeholder 13">
            <a:extLst>
              <a:ext uri="{FF2B5EF4-FFF2-40B4-BE49-F238E27FC236}">
                <a16:creationId xmlns:a16="http://schemas.microsoft.com/office/drawing/2014/main" id="{B89055F9-6EE3-4100-915D-355B9A7A99BC}"/>
              </a:ext>
            </a:extLst>
          </p:cNvPr>
          <p:cNvSpPr>
            <a:spLocks noGrp="1"/>
          </p:cNvSpPr>
          <p:nvPr>
            <p:ph type="body" sz="quarter" idx="15" hasCustomPrompt="1"/>
          </p:nvPr>
        </p:nvSpPr>
        <p:spPr>
          <a:xfrm>
            <a:off x="319088" y="1649060"/>
            <a:ext cx="11444287" cy="4392000"/>
          </a:xfrm>
        </p:spPr>
        <p:txBody>
          <a:bodyPr numCol="1" spcCol="180000">
            <a:normAutofit/>
          </a:bodyPr>
          <a:lstStyle>
            <a:lvl1pPr marL="342900" indent="-342900">
              <a:lnSpc>
                <a:spcPct val="110000"/>
              </a:lnSpc>
              <a:spcBef>
                <a:spcPts val="300"/>
              </a:spcBef>
              <a:spcAft>
                <a:spcPts val="300"/>
              </a:spcAft>
              <a:buClr>
                <a:srgbClr val="FE6269"/>
              </a:buClr>
              <a:buFont typeface="Arial" panose="020B0604020202020204" pitchFamily="34" charset="0"/>
              <a:buChar char="•"/>
              <a:defRPr sz="2500">
                <a:solidFill>
                  <a:schemeClr val="tx1"/>
                </a:solidFill>
                <a:latin typeface="+mn-lt"/>
              </a:defRPr>
            </a:lvl1pPr>
            <a:lvl2pPr>
              <a:buClr>
                <a:srgbClr val="FE6269"/>
              </a:buClr>
              <a:defRPr>
                <a:latin typeface="+mn-lt"/>
              </a:defRPr>
            </a:lvl2pPr>
            <a:lvl3pPr>
              <a:buClr>
                <a:srgbClr val="FE6269"/>
              </a:buClr>
              <a:defRPr>
                <a:latin typeface="+mn-lt"/>
              </a:defRPr>
            </a:lvl3pPr>
            <a:lvl4pPr>
              <a:buClr>
                <a:srgbClr val="FE6269"/>
              </a:buClr>
              <a:defRPr>
                <a:latin typeface="+mn-lt"/>
              </a:defRPr>
            </a:lvl4pPr>
            <a:lvl5pPr marL="1828800" indent="0">
              <a:buNone/>
              <a:defRPr>
                <a:latin typeface="+mn-lt"/>
              </a:defRPr>
            </a:lvl5pPr>
          </a:lstStyle>
          <a:p>
            <a:pPr lvl="0"/>
            <a:r>
              <a:rPr lang="en-US" dirty="0"/>
              <a:t>Click to add content	</a:t>
            </a:r>
          </a:p>
          <a:p>
            <a:pPr lvl="1"/>
            <a:endParaRPr lang="en-US" dirty="0">
              <a:latin typeface="+mn-lt"/>
            </a:endParaRPr>
          </a:p>
          <a:p>
            <a:pPr lvl="2"/>
            <a:endParaRPr lang="en-US" dirty="0">
              <a:latin typeface="+mn-lt"/>
            </a:endParaRPr>
          </a:p>
          <a:p>
            <a:pPr lvl="3"/>
            <a:endParaRPr lang="en-US" dirty="0">
              <a:latin typeface="+mn-lt"/>
            </a:endParaRPr>
          </a:p>
          <a:p>
            <a:pPr lvl="4"/>
            <a:endParaRPr lang="en-US" dirty="0"/>
          </a:p>
        </p:txBody>
      </p:sp>
      <p:sp>
        <p:nvSpPr>
          <p:cNvPr id="10" name="Text Placeholder 11">
            <a:extLst>
              <a:ext uri="{FF2B5EF4-FFF2-40B4-BE49-F238E27FC236}">
                <a16:creationId xmlns:a16="http://schemas.microsoft.com/office/drawing/2014/main" id="{40BEBC15-679D-4A08-9547-C1B7596D3DCF}"/>
              </a:ext>
            </a:extLst>
          </p:cNvPr>
          <p:cNvSpPr>
            <a:spLocks noGrp="1"/>
          </p:cNvSpPr>
          <p:nvPr>
            <p:ph type="body" sz="quarter" idx="14" hasCustomPrompt="1"/>
          </p:nvPr>
        </p:nvSpPr>
        <p:spPr>
          <a:xfrm>
            <a:off x="319087" y="1079658"/>
            <a:ext cx="11444287" cy="480131"/>
          </a:xfrm>
        </p:spPr>
        <p:txBody>
          <a:bodyPr anchor="ctr" anchorCtr="0">
            <a:normAutofit/>
          </a:bodyPr>
          <a:lstStyle>
            <a:lvl1pPr marL="0" indent="0">
              <a:buNone/>
              <a:defRPr sz="2800" b="1">
                <a:solidFill>
                  <a:schemeClr val="tx1"/>
                </a:solidFill>
                <a:latin typeface="+mj-lt"/>
              </a:defRPr>
            </a:lvl1pPr>
          </a:lstStyle>
          <a:p>
            <a:pPr lvl="0"/>
            <a:r>
              <a:rPr lang="en-US" dirty="0"/>
              <a:t>Subtitle</a:t>
            </a:r>
          </a:p>
        </p:txBody>
      </p:sp>
      <p:sp>
        <p:nvSpPr>
          <p:cNvPr id="17" name="Oval 16">
            <a:extLst>
              <a:ext uri="{FF2B5EF4-FFF2-40B4-BE49-F238E27FC236}">
                <a16:creationId xmlns:a16="http://schemas.microsoft.com/office/drawing/2014/main" id="{85D820D7-211E-E44A-B57A-C625D8D88D54}"/>
              </a:ext>
            </a:extLst>
          </p:cNvPr>
          <p:cNvSpPr>
            <a:spLocks noChangeAspect="1"/>
          </p:cNvSpPr>
          <p:nvPr userDrawn="1"/>
        </p:nvSpPr>
        <p:spPr>
          <a:xfrm>
            <a:off x="284625" y="6385277"/>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5">
            <a:extLst>
              <a:ext uri="{FF2B5EF4-FFF2-40B4-BE49-F238E27FC236}">
                <a16:creationId xmlns:a16="http://schemas.microsoft.com/office/drawing/2014/main" id="{6AE614F2-A87C-463D-B995-BCA75389D10D}"/>
              </a:ext>
            </a:extLst>
          </p:cNvPr>
          <p:cNvSpPr txBox="1">
            <a:spLocks/>
          </p:cNvSpPr>
          <p:nvPr userDrawn="1"/>
        </p:nvSpPr>
        <p:spPr>
          <a:xfrm>
            <a:off x="161449" y="6397153"/>
            <a:ext cx="534352" cy="274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20E0ADD-7B60-4FFF-8AE6-E9F59ACE8D9F}" type="slidenum">
              <a:rPr lang="en-CA" sz="1100" smtClean="0">
                <a:solidFill>
                  <a:schemeClr val="tx1"/>
                </a:solidFill>
                <a:latin typeface="+mj-lt"/>
              </a:rPr>
              <a:pPr algn="ctr"/>
              <a:t>‹#›</a:t>
            </a:fld>
            <a:endParaRPr lang="en-CA" sz="1600" dirty="0">
              <a:solidFill>
                <a:schemeClr val="tx1"/>
              </a:solidFill>
              <a:latin typeface="+mj-lt"/>
            </a:endParaRPr>
          </a:p>
        </p:txBody>
      </p:sp>
      <p:pic>
        <p:nvPicPr>
          <p:cNvPr id="7" name="Graphic 6">
            <a:extLst>
              <a:ext uri="{FF2B5EF4-FFF2-40B4-BE49-F238E27FC236}">
                <a16:creationId xmlns:a16="http://schemas.microsoft.com/office/drawing/2014/main" id="{6917A58C-DDC3-A440-BE8E-02BF6C713B9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20796" y="6225613"/>
            <a:ext cx="576000" cy="460800"/>
          </a:xfrm>
          <a:prstGeom prst="rect">
            <a:avLst/>
          </a:prstGeom>
        </p:spPr>
      </p:pic>
    </p:spTree>
    <p:extLst>
      <p:ext uri="{BB962C8B-B14F-4D97-AF65-F5344CB8AC3E}">
        <p14:creationId xmlns:p14="http://schemas.microsoft.com/office/powerpoint/2010/main" val="833581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A942C37-F1F2-4840-A834-7B1EA9B28EA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1750" y="6041060"/>
            <a:ext cx="12256770" cy="817118"/>
          </a:xfrm>
          <a:prstGeom prst="rect">
            <a:avLst/>
          </a:prstGeom>
        </p:spPr>
      </p:pic>
      <p:sp>
        <p:nvSpPr>
          <p:cNvPr id="17" name="Text Placeholder 11">
            <a:extLst>
              <a:ext uri="{FF2B5EF4-FFF2-40B4-BE49-F238E27FC236}">
                <a16:creationId xmlns:a16="http://schemas.microsoft.com/office/drawing/2014/main" id="{71A12E48-57DA-41BC-830B-33A2BDF2938B}"/>
              </a:ext>
            </a:extLst>
          </p:cNvPr>
          <p:cNvSpPr>
            <a:spLocks noGrp="1"/>
          </p:cNvSpPr>
          <p:nvPr>
            <p:ph type="body" sz="quarter" idx="17" hasCustomPrompt="1"/>
          </p:nvPr>
        </p:nvSpPr>
        <p:spPr>
          <a:xfrm>
            <a:off x="6441396" y="1123290"/>
            <a:ext cx="5431516" cy="480131"/>
          </a:xfrm>
        </p:spPr>
        <p:txBody>
          <a:bodyPr anchor="ctr" anchorCtr="0">
            <a:normAutofit/>
          </a:bodyPr>
          <a:lstStyle>
            <a:lvl1pPr marL="0" indent="0">
              <a:buNone/>
              <a:defRPr sz="2800" b="1">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dirty="0"/>
              <a:t>Heading</a:t>
            </a:r>
          </a:p>
        </p:txBody>
      </p:sp>
      <p:sp>
        <p:nvSpPr>
          <p:cNvPr id="13" name="Text Placeholder 11">
            <a:extLst>
              <a:ext uri="{FF2B5EF4-FFF2-40B4-BE49-F238E27FC236}">
                <a16:creationId xmlns:a16="http://schemas.microsoft.com/office/drawing/2014/main" id="{FBCB07A6-AF44-442A-A8A5-897BB3F5F1CD}"/>
              </a:ext>
            </a:extLst>
          </p:cNvPr>
          <p:cNvSpPr>
            <a:spLocks noGrp="1"/>
          </p:cNvSpPr>
          <p:nvPr>
            <p:ph type="body" sz="quarter" idx="18" hasCustomPrompt="1"/>
          </p:nvPr>
        </p:nvSpPr>
        <p:spPr>
          <a:xfrm>
            <a:off x="319087" y="1123290"/>
            <a:ext cx="5376631" cy="480131"/>
          </a:xfrm>
        </p:spPr>
        <p:txBody>
          <a:bodyPr anchor="ctr" anchorCtr="0">
            <a:normAutofit/>
          </a:bodyPr>
          <a:lstStyle>
            <a:lvl1pPr marL="0" indent="0">
              <a:buNone/>
              <a:defRPr sz="2800" b="1">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dirty="0"/>
              <a:t>Heading</a:t>
            </a:r>
          </a:p>
        </p:txBody>
      </p:sp>
      <p:sp>
        <p:nvSpPr>
          <p:cNvPr id="14" name="Text Placeholder 13">
            <a:extLst>
              <a:ext uri="{FF2B5EF4-FFF2-40B4-BE49-F238E27FC236}">
                <a16:creationId xmlns:a16="http://schemas.microsoft.com/office/drawing/2014/main" id="{5BB80E55-9FCC-4482-A179-5DC189462F1F}"/>
              </a:ext>
            </a:extLst>
          </p:cNvPr>
          <p:cNvSpPr>
            <a:spLocks noGrp="1"/>
          </p:cNvSpPr>
          <p:nvPr>
            <p:ph type="body" sz="quarter" idx="15" hasCustomPrompt="1"/>
          </p:nvPr>
        </p:nvSpPr>
        <p:spPr>
          <a:xfrm>
            <a:off x="319089" y="1627613"/>
            <a:ext cx="5376630" cy="4423161"/>
          </a:xfrm>
        </p:spPr>
        <p:txBody>
          <a:bodyPr>
            <a:normAutofit/>
          </a:bodyPr>
          <a:lstStyle>
            <a:lvl1pPr marL="342900" indent="-342900">
              <a:lnSpc>
                <a:spcPct val="110000"/>
              </a:lnSpc>
              <a:spcBef>
                <a:spcPts val="300"/>
              </a:spcBef>
              <a:spcAft>
                <a:spcPts val="300"/>
              </a:spcAft>
              <a:buClr>
                <a:srgbClr val="FE6269"/>
              </a:buClr>
              <a:buFont typeface="Arial" panose="020B0604020202020204" pitchFamily="34" charset="0"/>
              <a:buChar char="•"/>
              <a:defRPr sz="2500">
                <a:latin typeface="+mn-lt"/>
              </a:defRPr>
            </a:lvl1pPr>
            <a:lvl2pPr>
              <a:buClr>
                <a:srgbClr val="FE6269"/>
              </a:buClr>
              <a:defRPr>
                <a:latin typeface="+mn-lt"/>
              </a:defRPr>
            </a:lvl2pPr>
            <a:lvl3pPr>
              <a:buClr>
                <a:srgbClr val="FE6269"/>
              </a:buClr>
              <a:defRPr>
                <a:latin typeface="+mn-lt"/>
              </a:defRPr>
            </a:lvl3pPr>
            <a:lvl4pPr>
              <a:buClr>
                <a:srgbClr val="FE6269"/>
              </a:buClr>
              <a:defRPr>
                <a:latin typeface="+mn-lt"/>
              </a:defRPr>
            </a:lvl4pPr>
            <a:lvl5pPr>
              <a:defRPr>
                <a:latin typeface="+mn-lt"/>
              </a:defRPr>
            </a:lvl5pPr>
          </a:lstStyle>
          <a:p>
            <a:pPr lvl="0"/>
            <a:r>
              <a:rPr lang="en-US" dirty="0"/>
              <a:t>Click to add content</a:t>
            </a:r>
          </a:p>
          <a:p>
            <a:pPr lvl="1"/>
            <a:endParaRPr lang="en-US" dirty="0">
              <a:latin typeface="+mn-lt"/>
            </a:endParaRPr>
          </a:p>
          <a:p>
            <a:pPr lvl="2"/>
            <a:endParaRPr lang="en-US" dirty="0">
              <a:latin typeface="+mn-lt"/>
            </a:endParaRPr>
          </a:p>
          <a:p>
            <a:pPr lvl="3"/>
            <a:endParaRPr lang="en-US" dirty="0">
              <a:latin typeface="+mn-lt"/>
            </a:endParaRPr>
          </a:p>
          <a:p>
            <a:pPr lvl="4"/>
            <a:endParaRPr lang="en-US" dirty="0"/>
          </a:p>
        </p:txBody>
      </p:sp>
      <p:sp>
        <p:nvSpPr>
          <p:cNvPr id="15" name="Text Placeholder 13">
            <a:extLst>
              <a:ext uri="{FF2B5EF4-FFF2-40B4-BE49-F238E27FC236}">
                <a16:creationId xmlns:a16="http://schemas.microsoft.com/office/drawing/2014/main" id="{C4E0A500-7B0B-4B24-90AD-F4F07F797CF6}"/>
              </a:ext>
            </a:extLst>
          </p:cNvPr>
          <p:cNvSpPr>
            <a:spLocks noGrp="1"/>
          </p:cNvSpPr>
          <p:nvPr>
            <p:ph type="body" sz="quarter" idx="19" hasCustomPrompt="1"/>
          </p:nvPr>
        </p:nvSpPr>
        <p:spPr>
          <a:xfrm>
            <a:off x="6440806" y="1627613"/>
            <a:ext cx="5432106" cy="4423161"/>
          </a:xfrm>
        </p:spPr>
        <p:txBody>
          <a:bodyPr>
            <a:normAutofit/>
          </a:bodyPr>
          <a:lstStyle>
            <a:lvl1pPr marL="342900" indent="-342900">
              <a:lnSpc>
                <a:spcPct val="110000"/>
              </a:lnSpc>
              <a:spcBef>
                <a:spcPts val="300"/>
              </a:spcBef>
              <a:spcAft>
                <a:spcPts val="300"/>
              </a:spcAft>
              <a:buClr>
                <a:srgbClr val="FE6269"/>
              </a:buClr>
              <a:buFont typeface="Arial" panose="020B0604020202020204" pitchFamily="34" charset="0"/>
              <a:buChar char="•"/>
              <a:defRPr sz="2500">
                <a:latin typeface="+mn-lt"/>
              </a:defRPr>
            </a:lvl1pPr>
            <a:lvl2pPr>
              <a:buClr>
                <a:srgbClr val="FE6269"/>
              </a:buClr>
              <a:defRPr>
                <a:latin typeface="+mn-lt"/>
              </a:defRPr>
            </a:lvl2pPr>
            <a:lvl3pPr>
              <a:buClr>
                <a:srgbClr val="FE6269"/>
              </a:buClr>
              <a:defRPr>
                <a:latin typeface="+mn-lt"/>
              </a:defRPr>
            </a:lvl3pPr>
            <a:lvl4pPr>
              <a:buClr>
                <a:srgbClr val="FE6269"/>
              </a:buClr>
              <a:defRPr>
                <a:latin typeface="+mn-lt"/>
              </a:defRPr>
            </a:lvl4pPr>
            <a:lvl5pPr>
              <a:defRPr>
                <a:latin typeface="+mn-lt"/>
              </a:defRPr>
            </a:lvl5pPr>
          </a:lstStyle>
          <a:p>
            <a:pPr lvl="0"/>
            <a:r>
              <a:rPr lang="en-US" dirty="0"/>
              <a:t>Click to add content</a:t>
            </a:r>
          </a:p>
          <a:p>
            <a:pPr lvl="1"/>
            <a:endParaRPr lang="en-US" dirty="0">
              <a:latin typeface="+mn-lt"/>
            </a:endParaRPr>
          </a:p>
          <a:p>
            <a:pPr lvl="2"/>
            <a:endParaRPr lang="en-US" dirty="0">
              <a:latin typeface="+mn-lt"/>
            </a:endParaRPr>
          </a:p>
          <a:p>
            <a:pPr lvl="3"/>
            <a:endParaRPr lang="en-US" dirty="0">
              <a:latin typeface="+mn-lt"/>
            </a:endParaRPr>
          </a:p>
          <a:p>
            <a:pPr lvl="4"/>
            <a:endParaRPr lang="en-US" dirty="0"/>
          </a:p>
        </p:txBody>
      </p:sp>
      <p:sp>
        <p:nvSpPr>
          <p:cNvPr id="8" name="Oval 7">
            <a:extLst>
              <a:ext uri="{FF2B5EF4-FFF2-40B4-BE49-F238E27FC236}">
                <a16:creationId xmlns:a16="http://schemas.microsoft.com/office/drawing/2014/main" id="{DD13FCD5-E861-E941-866E-71B8FFB5294A}"/>
              </a:ext>
            </a:extLst>
          </p:cNvPr>
          <p:cNvSpPr>
            <a:spLocks noChangeAspect="1"/>
          </p:cNvSpPr>
          <p:nvPr userDrawn="1"/>
        </p:nvSpPr>
        <p:spPr>
          <a:xfrm>
            <a:off x="284625" y="6385277"/>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49DCCF4C-8197-4B42-91C0-38DEB3AA825B}"/>
              </a:ext>
            </a:extLst>
          </p:cNvPr>
          <p:cNvSpPr txBox="1">
            <a:spLocks/>
          </p:cNvSpPr>
          <p:nvPr userDrawn="1"/>
        </p:nvSpPr>
        <p:spPr>
          <a:xfrm>
            <a:off x="161449" y="6397153"/>
            <a:ext cx="534352" cy="274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20E0ADD-7B60-4FFF-8AE6-E9F59ACE8D9F}" type="slidenum">
              <a:rPr lang="en-CA" sz="1100" smtClean="0">
                <a:solidFill>
                  <a:schemeClr val="tx1"/>
                </a:solidFill>
                <a:latin typeface="+mj-lt"/>
              </a:rPr>
              <a:pPr algn="ctr"/>
              <a:t>‹#›</a:t>
            </a:fld>
            <a:endParaRPr lang="en-CA" sz="1600" dirty="0">
              <a:solidFill>
                <a:schemeClr val="tx1"/>
              </a:solidFill>
              <a:latin typeface="+mj-lt"/>
            </a:endParaRPr>
          </a:p>
        </p:txBody>
      </p:sp>
      <p:pic>
        <p:nvPicPr>
          <p:cNvPr id="10" name="Graphic 9">
            <a:extLst>
              <a:ext uri="{FF2B5EF4-FFF2-40B4-BE49-F238E27FC236}">
                <a16:creationId xmlns:a16="http://schemas.microsoft.com/office/drawing/2014/main" id="{8229870E-74B5-1D40-8ECF-294743DC86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20796" y="6225613"/>
            <a:ext cx="576000" cy="460800"/>
          </a:xfrm>
          <a:prstGeom prst="rect">
            <a:avLst/>
          </a:prstGeom>
        </p:spPr>
      </p:pic>
      <p:sp>
        <p:nvSpPr>
          <p:cNvPr id="11" name="Text Placeholder 9">
            <a:extLst>
              <a:ext uri="{FF2B5EF4-FFF2-40B4-BE49-F238E27FC236}">
                <a16:creationId xmlns:a16="http://schemas.microsoft.com/office/drawing/2014/main" id="{258557E9-AC20-4540-8F83-CEC97329C025}"/>
              </a:ext>
            </a:extLst>
          </p:cNvPr>
          <p:cNvSpPr>
            <a:spLocks noGrp="1"/>
          </p:cNvSpPr>
          <p:nvPr>
            <p:ph type="body" sz="quarter" idx="13" hasCustomPrompt="1"/>
          </p:nvPr>
        </p:nvSpPr>
        <p:spPr>
          <a:xfrm>
            <a:off x="319087" y="335713"/>
            <a:ext cx="11553825" cy="707886"/>
          </a:xfrm>
        </p:spPr>
        <p:txBody>
          <a:bodyPr wrap="square" anchor="ctr" anchorCtr="0">
            <a:normAutofit/>
          </a:bodyPr>
          <a:lstStyle>
            <a:lvl1pPr marL="0" indent="0">
              <a:lnSpc>
                <a:spcPct val="110000"/>
              </a:lnSpc>
              <a:buNone/>
              <a:defRPr sz="4000" b="1">
                <a:solidFill>
                  <a:schemeClr val="tx1"/>
                </a:solidFill>
                <a:latin typeface="Arial" panose="020B0604020202020204" pitchFamily="34" charset="0"/>
                <a:cs typeface="Arial" panose="020B0604020202020204" pitchFamily="34" charset="0"/>
              </a:defRPr>
            </a:lvl1pPr>
          </a:lstStyle>
          <a:p>
            <a:pPr lvl="0"/>
            <a:r>
              <a:rPr lang="en-US" dirty="0"/>
              <a:t>Click to add title</a:t>
            </a:r>
          </a:p>
        </p:txBody>
      </p:sp>
      <p:sp>
        <p:nvSpPr>
          <p:cNvPr id="18" name="Rectangle 17">
            <a:extLst>
              <a:ext uri="{FF2B5EF4-FFF2-40B4-BE49-F238E27FC236}">
                <a16:creationId xmlns:a16="http://schemas.microsoft.com/office/drawing/2014/main" id="{491F4637-CDBC-9045-B958-A264D7AECD5A}"/>
              </a:ext>
            </a:extLst>
          </p:cNvPr>
          <p:cNvSpPr/>
          <p:nvPr userDrawn="1"/>
        </p:nvSpPr>
        <p:spPr>
          <a:xfrm>
            <a:off x="450000" y="252034"/>
            <a:ext cx="900000" cy="72000"/>
          </a:xfrm>
          <a:prstGeom prst="rect">
            <a:avLst/>
          </a:prstGeom>
          <a:gradFill>
            <a:gsLst>
              <a:gs pos="36000">
                <a:srgbClr val="FE6269"/>
              </a:gs>
              <a:gs pos="100000">
                <a:srgbClr val="FC6F3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0174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chart, image">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CE3107A3-4B25-3045-A0E5-B31B3416B38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1750" y="6041060"/>
            <a:ext cx="12256770" cy="817118"/>
          </a:xfrm>
          <a:prstGeom prst="rect">
            <a:avLst/>
          </a:prstGeom>
        </p:spPr>
      </p:pic>
      <p:sp>
        <p:nvSpPr>
          <p:cNvPr id="14" name="Text Placeholder 11">
            <a:extLst>
              <a:ext uri="{FF2B5EF4-FFF2-40B4-BE49-F238E27FC236}">
                <a16:creationId xmlns:a16="http://schemas.microsoft.com/office/drawing/2014/main" id="{2B7AB1C0-3DEC-4D2F-B168-6D327961D5C5}"/>
              </a:ext>
            </a:extLst>
          </p:cNvPr>
          <p:cNvSpPr>
            <a:spLocks noGrp="1"/>
          </p:cNvSpPr>
          <p:nvPr>
            <p:ph type="body" sz="quarter" idx="14" hasCustomPrompt="1"/>
          </p:nvPr>
        </p:nvSpPr>
        <p:spPr>
          <a:xfrm>
            <a:off x="319087" y="952062"/>
            <a:ext cx="11553824" cy="480131"/>
          </a:xfrm>
        </p:spPr>
        <p:txBody>
          <a:bodyPr anchor="ctr" anchorCtr="0">
            <a:normAutofit/>
          </a:bodyPr>
          <a:lstStyle>
            <a:lvl1pPr marL="0" indent="0">
              <a:buNone/>
              <a:defRPr sz="2800" b="1">
                <a:solidFill>
                  <a:schemeClr val="tx1">
                    <a:lumMod val="85000"/>
                    <a:lumOff val="15000"/>
                  </a:schemeClr>
                </a:solidFill>
                <a:latin typeface="+mj-lt"/>
              </a:defRPr>
            </a:lvl1pPr>
          </a:lstStyle>
          <a:p>
            <a:pPr lvl="0"/>
            <a:r>
              <a:rPr lang="en-US" dirty="0"/>
              <a:t>Subtitle</a:t>
            </a:r>
          </a:p>
        </p:txBody>
      </p:sp>
      <p:sp>
        <p:nvSpPr>
          <p:cNvPr id="20" name="Text Placeholder 13">
            <a:extLst>
              <a:ext uri="{FF2B5EF4-FFF2-40B4-BE49-F238E27FC236}">
                <a16:creationId xmlns:a16="http://schemas.microsoft.com/office/drawing/2014/main" id="{718C71B1-7E55-40D4-A62E-8BE759A29DC2}"/>
              </a:ext>
            </a:extLst>
          </p:cNvPr>
          <p:cNvSpPr>
            <a:spLocks noGrp="1"/>
          </p:cNvSpPr>
          <p:nvPr>
            <p:ph type="body" sz="quarter" idx="15" hasCustomPrompt="1"/>
          </p:nvPr>
        </p:nvSpPr>
        <p:spPr>
          <a:xfrm>
            <a:off x="319089" y="1521464"/>
            <a:ext cx="6047206" cy="4529309"/>
          </a:xfrm>
        </p:spPr>
        <p:txBody>
          <a:bodyPr>
            <a:normAutofit/>
          </a:bodyPr>
          <a:lstStyle>
            <a:lvl1pPr marL="342900" indent="-342900">
              <a:lnSpc>
                <a:spcPct val="110000"/>
              </a:lnSpc>
              <a:spcBef>
                <a:spcPts val="300"/>
              </a:spcBef>
              <a:spcAft>
                <a:spcPts val="300"/>
              </a:spcAft>
              <a:buClr>
                <a:srgbClr val="FE6269"/>
              </a:buClr>
              <a:buFont typeface="Arial" panose="020B0604020202020204" pitchFamily="34" charset="0"/>
              <a:buChar char="•"/>
              <a:defRPr sz="2500">
                <a:latin typeface="+mn-lt"/>
              </a:defRPr>
            </a:lvl1pPr>
            <a:lvl2pPr>
              <a:buClr>
                <a:srgbClr val="FE6269"/>
              </a:buClr>
              <a:defRPr>
                <a:latin typeface="+mn-lt"/>
              </a:defRPr>
            </a:lvl2pPr>
            <a:lvl3pPr>
              <a:buClr>
                <a:srgbClr val="FE6269"/>
              </a:buClr>
              <a:defRPr>
                <a:latin typeface="+mn-lt"/>
              </a:defRPr>
            </a:lvl3pPr>
            <a:lvl4pPr>
              <a:buClr>
                <a:srgbClr val="FE6269"/>
              </a:buClr>
              <a:defRPr>
                <a:latin typeface="+mn-lt"/>
              </a:defRPr>
            </a:lvl4pPr>
            <a:lvl5pPr>
              <a:defRPr>
                <a:latin typeface="+mn-lt"/>
              </a:defRPr>
            </a:lvl5pPr>
          </a:lstStyle>
          <a:p>
            <a:pPr lvl="0"/>
            <a:r>
              <a:rPr lang="en-US" dirty="0"/>
              <a:t>Click to add content</a:t>
            </a:r>
          </a:p>
          <a:p>
            <a:pPr lvl="1"/>
            <a:endParaRPr lang="en-US" dirty="0">
              <a:latin typeface="+mn-lt"/>
            </a:endParaRPr>
          </a:p>
          <a:p>
            <a:pPr lvl="2"/>
            <a:endParaRPr lang="en-US" dirty="0">
              <a:latin typeface="+mn-lt"/>
            </a:endParaRPr>
          </a:p>
          <a:p>
            <a:pPr lvl="3"/>
            <a:endParaRPr lang="en-US" dirty="0">
              <a:latin typeface="+mn-lt"/>
            </a:endParaRPr>
          </a:p>
          <a:p>
            <a:pPr lvl="4"/>
            <a:endParaRPr lang="en-US" dirty="0"/>
          </a:p>
        </p:txBody>
      </p:sp>
      <p:sp>
        <p:nvSpPr>
          <p:cNvPr id="6" name="Text Placeholder 9">
            <a:extLst>
              <a:ext uri="{FF2B5EF4-FFF2-40B4-BE49-F238E27FC236}">
                <a16:creationId xmlns:a16="http://schemas.microsoft.com/office/drawing/2014/main" id="{16815FAF-E5EB-D641-813F-F5F7B03C7AE5}"/>
              </a:ext>
            </a:extLst>
          </p:cNvPr>
          <p:cNvSpPr>
            <a:spLocks noGrp="1"/>
          </p:cNvSpPr>
          <p:nvPr>
            <p:ph type="body" sz="quarter" idx="13" hasCustomPrompt="1"/>
          </p:nvPr>
        </p:nvSpPr>
        <p:spPr>
          <a:xfrm>
            <a:off x="319087" y="335713"/>
            <a:ext cx="11553824" cy="707886"/>
          </a:xfrm>
        </p:spPr>
        <p:txBody>
          <a:bodyPr wrap="square" anchor="ctr" anchorCtr="0">
            <a:normAutofit/>
          </a:bodyPr>
          <a:lstStyle>
            <a:lvl1pPr marL="0" indent="0">
              <a:lnSpc>
                <a:spcPct val="110000"/>
              </a:lnSpc>
              <a:buNone/>
              <a:defRPr sz="4000" b="1">
                <a:solidFill>
                  <a:schemeClr val="tx1"/>
                </a:solidFill>
                <a:latin typeface="Arial" panose="020B0604020202020204" pitchFamily="34" charset="0"/>
                <a:cs typeface="Arial" panose="020B0604020202020204" pitchFamily="34" charset="0"/>
              </a:defRPr>
            </a:lvl1pPr>
          </a:lstStyle>
          <a:p>
            <a:pPr lvl="0"/>
            <a:r>
              <a:rPr lang="en-US" dirty="0"/>
              <a:t>Click to add title</a:t>
            </a:r>
          </a:p>
        </p:txBody>
      </p:sp>
      <p:sp>
        <p:nvSpPr>
          <p:cNvPr id="9" name="Oval 8">
            <a:extLst>
              <a:ext uri="{FF2B5EF4-FFF2-40B4-BE49-F238E27FC236}">
                <a16:creationId xmlns:a16="http://schemas.microsoft.com/office/drawing/2014/main" id="{D6423981-6B80-1645-AD0B-0D885B17C5CC}"/>
              </a:ext>
            </a:extLst>
          </p:cNvPr>
          <p:cNvSpPr>
            <a:spLocks noChangeAspect="1"/>
          </p:cNvSpPr>
          <p:nvPr userDrawn="1"/>
        </p:nvSpPr>
        <p:spPr>
          <a:xfrm>
            <a:off x="284625" y="6385277"/>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A43978B2-ABF9-5A40-A4E0-62C5F5CEFC58}"/>
              </a:ext>
            </a:extLst>
          </p:cNvPr>
          <p:cNvSpPr txBox="1">
            <a:spLocks/>
          </p:cNvSpPr>
          <p:nvPr userDrawn="1"/>
        </p:nvSpPr>
        <p:spPr>
          <a:xfrm>
            <a:off x="161449" y="6397153"/>
            <a:ext cx="534352" cy="274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20E0ADD-7B60-4FFF-8AE6-E9F59ACE8D9F}" type="slidenum">
              <a:rPr lang="en-CA" sz="1100" smtClean="0">
                <a:solidFill>
                  <a:schemeClr val="tx1"/>
                </a:solidFill>
                <a:latin typeface="+mj-lt"/>
              </a:rPr>
              <a:pPr algn="ctr"/>
              <a:t>‹#›</a:t>
            </a:fld>
            <a:endParaRPr lang="en-CA" sz="1600" dirty="0">
              <a:solidFill>
                <a:schemeClr val="tx1"/>
              </a:solidFill>
              <a:latin typeface="+mj-lt"/>
            </a:endParaRPr>
          </a:p>
        </p:txBody>
      </p:sp>
      <p:pic>
        <p:nvPicPr>
          <p:cNvPr id="11" name="Graphic 10">
            <a:extLst>
              <a:ext uri="{FF2B5EF4-FFF2-40B4-BE49-F238E27FC236}">
                <a16:creationId xmlns:a16="http://schemas.microsoft.com/office/drawing/2014/main" id="{7DF8C25E-8A2E-FB4D-A0FF-A69EA0DCEE2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20796" y="6225613"/>
            <a:ext cx="576000" cy="460800"/>
          </a:xfrm>
          <a:prstGeom prst="rect">
            <a:avLst/>
          </a:prstGeom>
        </p:spPr>
      </p:pic>
      <p:sp>
        <p:nvSpPr>
          <p:cNvPr id="13" name="Rectangle 12">
            <a:extLst>
              <a:ext uri="{FF2B5EF4-FFF2-40B4-BE49-F238E27FC236}">
                <a16:creationId xmlns:a16="http://schemas.microsoft.com/office/drawing/2014/main" id="{FFD88073-92A3-6E42-B3B7-8D22F5F2FDC0}"/>
              </a:ext>
            </a:extLst>
          </p:cNvPr>
          <p:cNvSpPr/>
          <p:nvPr userDrawn="1"/>
        </p:nvSpPr>
        <p:spPr>
          <a:xfrm>
            <a:off x="450000" y="252034"/>
            <a:ext cx="900000" cy="72000"/>
          </a:xfrm>
          <a:prstGeom prst="rect">
            <a:avLst/>
          </a:prstGeom>
          <a:gradFill>
            <a:gsLst>
              <a:gs pos="36000">
                <a:srgbClr val="FE6269"/>
              </a:gs>
              <a:gs pos="100000">
                <a:srgbClr val="FC6F3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4">
            <a:extLst>
              <a:ext uri="{FF2B5EF4-FFF2-40B4-BE49-F238E27FC236}">
                <a16:creationId xmlns:a16="http://schemas.microsoft.com/office/drawing/2014/main" id="{C13720CB-9B5D-48FA-9C57-E7B180289B33}"/>
              </a:ext>
            </a:extLst>
          </p:cNvPr>
          <p:cNvSpPr>
            <a:spLocks noGrp="1"/>
          </p:cNvSpPr>
          <p:nvPr>
            <p:ph sz="quarter" idx="17" hasCustomPrompt="1"/>
          </p:nvPr>
        </p:nvSpPr>
        <p:spPr>
          <a:xfrm>
            <a:off x="7039155" y="1521466"/>
            <a:ext cx="4833756" cy="4227582"/>
          </a:xfrm>
        </p:spPr>
        <p:txBody>
          <a:bodyPr>
            <a:normAutofit/>
          </a:bodyPr>
          <a:lstStyle>
            <a:lvl1pPr marL="0" indent="0">
              <a:lnSpc>
                <a:spcPct val="110000"/>
              </a:lnSpc>
              <a:buNone/>
              <a:defRPr sz="2500">
                <a:latin typeface="+mn-lt"/>
              </a:defRPr>
            </a:lvl1pPr>
          </a:lstStyle>
          <a:p>
            <a:pPr lvl="0"/>
            <a:r>
              <a:rPr lang="en-US" dirty="0"/>
              <a:t>Text, chart, image</a:t>
            </a:r>
          </a:p>
        </p:txBody>
      </p:sp>
    </p:spTree>
    <p:extLst>
      <p:ext uri="{BB962C8B-B14F-4D97-AF65-F5344CB8AC3E}">
        <p14:creationId xmlns:p14="http://schemas.microsoft.com/office/powerpoint/2010/main" val="888774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14230F4-61B9-3B4A-883E-82B89FE425A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4130" cy="6859198"/>
          </a:xfrm>
          <a:prstGeom prst="rect">
            <a:avLst/>
          </a:prstGeom>
        </p:spPr>
      </p:pic>
      <p:pic>
        <p:nvPicPr>
          <p:cNvPr id="16" name="Graphic 15">
            <a:extLst>
              <a:ext uri="{FF2B5EF4-FFF2-40B4-BE49-F238E27FC236}">
                <a16:creationId xmlns:a16="http://schemas.microsoft.com/office/drawing/2014/main" id="{2E535961-F661-7349-99BA-226BD213A85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1061252" y="1693219"/>
            <a:ext cx="11160000" cy="5182033"/>
          </a:xfrm>
          <a:prstGeom prst="rect">
            <a:avLst/>
          </a:prstGeom>
        </p:spPr>
      </p:pic>
      <p:sp>
        <p:nvSpPr>
          <p:cNvPr id="17" name="Oval 16">
            <a:extLst>
              <a:ext uri="{FF2B5EF4-FFF2-40B4-BE49-F238E27FC236}">
                <a16:creationId xmlns:a16="http://schemas.microsoft.com/office/drawing/2014/main" id="{A0344B75-9EC8-BF4E-BB69-1DE41ED29319}"/>
              </a:ext>
            </a:extLst>
          </p:cNvPr>
          <p:cNvSpPr>
            <a:spLocks noChangeAspect="1"/>
          </p:cNvSpPr>
          <p:nvPr userDrawn="1"/>
        </p:nvSpPr>
        <p:spPr>
          <a:xfrm>
            <a:off x="284625" y="6385277"/>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5">
            <a:extLst>
              <a:ext uri="{FF2B5EF4-FFF2-40B4-BE49-F238E27FC236}">
                <a16:creationId xmlns:a16="http://schemas.microsoft.com/office/drawing/2014/main" id="{6AFE8E0E-5527-3C46-8A8F-5F95CF4DA2CD}"/>
              </a:ext>
            </a:extLst>
          </p:cNvPr>
          <p:cNvSpPr txBox="1">
            <a:spLocks/>
          </p:cNvSpPr>
          <p:nvPr userDrawn="1"/>
        </p:nvSpPr>
        <p:spPr>
          <a:xfrm>
            <a:off x="161449" y="6397153"/>
            <a:ext cx="534352" cy="274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20E0ADD-7B60-4FFF-8AE6-E9F59ACE8D9F}" type="slidenum">
              <a:rPr lang="en-CA" sz="1100" smtClean="0">
                <a:solidFill>
                  <a:schemeClr val="tx1"/>
                </a:solidFill>
                <a:latin typeface="+mj-lt"/>
              </a:rPr>
              <a:pPr algn="ctr"/>
              <a:t>‹#›</a:t>
            </a:fld>
            <a:endParaRPr lang="en-CA" sz="1600" dirty="0">
              <a:solidFill>
                <a:schemeClr val="tx1"/>
              </a:solidFill>
              <a:latin typeface="+mj-lt"/>
            </a:endParaRPr>
          </a:p>
        </p:txBody>
      </p:sp>
      <p:sp>
        <p:nvSpPr>
          <p:cNvPr id="25" name="Rectangle 24">
            <a:extLst>
              <a:ext uri="{FF2B5EF4-FFF2-40B4-BE49-F238E27FC236}">
                <a16:creationId xmlns:a16="http://schemas.microsoft.com/office/drawing/2014/main" id="{CA23F309-F368-B940-8660-0BE4413B9307}"/>
              </a:ext>
            </a:extLst>
          </p:cNvPr>
          <p:cNvSpPr/>
          <p:nvPr userDrawn="1"/>
        </p:nvSpPr>
        <p:spPr>
          <a:xfrm>
            <a:off x="10300848" y="5304745"/>
            <a:ext cx="900000" cy="72000"/>
          </a:xfrm>
          <a:prstGeom prst="rect">
            <a:avLst/>
          </a:prstGeom>
          <a:gradFill>
            <a:gsLst>
              <a:gs pos="36000">
                <a:srgbClr val="FE6269"/>
              </a:gs>
              <a:gs pos="99000">
                <a:srgbClr val="FC6F3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6" name="Picture Placeholder 12">
            <a:extLst>
              <a:ext uri="{FF2B5EF4-FFF2-40B4-BE49-F238E27FC236}">
                <a16:creationId xmlns:a16="http://schemas.microsoft.com/office/drawing/2014/main" id="{E75CB254-6CE7-C84B-BF3B-9379CDAAA9E0}"/>
              </a:ext>
            </a:extLst>
          </p:cNvPr>
          <p:cNvSpPr>
            <a:spLocks noGrp="1"/>
          </p:cNvSpPr>
          <p:nvPr>
            <p:ph type="pic" sz="quarter" idx="13"/>
          </p:nvPr>
        </p:nvSpPr>
        <p:spPr>
          <a:xfrm>
            <a:off x="695801" y="1389333"/>
            <a:ext cx="3780000" cy="3780000"/>
          </a:xfrm>
          <a:prstGeom prst="ellipse">
            <a:avLst/>
          </a:prstGeom>
        </p:spPr>
        <p:txBody>
          <a:bodyPr/>
          <a:lstStyle/>
          <a:p>
            <a:endParaRPr lang="en-US" dirty="0"/>
          </a:p>
        </p:txBody>
      </p:sp>
      <p:sp>
        <p:nvSpPr>
          <p:cNvPr id="10" name="Title 1">
            <a:extLst>
              <a:ext uri="{FF2B5EF4-FFF2-40B4-BE49-F238E27FC236}">
                <a16:creationId xmlns:a16="http://schemas.microsoft.com/office/drawing/2014/main" id="{C026743C-F098-4176-9455-33FE2640692E}"/>
              </a:ext>
            </a:extLst>
          </p:cNvPr>
          <p:cNvSpPr>
            <a:spLocks noGrp="1"/>
          </p:cNvSpPr>
          <p:nvPr>
            <p:ph type="ctrTitle" hasCustomPrompt="1"/>
          </p:nvPr>
        </p:nvSpPr>
        <p:spPr>
          <a:xfrm>
            <a:off x="4399472" y="4357373"/>
            <a:ext cx="7148264" cy="754053"/>
          </a:xfrm>
        </p:spPr>
        <p:txBody>
          <a:bodyPr wrap="square" anchor="b" anchorCtr="0">
            <a:spAutoFit/>
          </a:bodyPr>
          <a:lstStyle>
            <a:lvl1pPr algn="r">
              <a:defRPr sz="4300" b="1" i="0">
                <a:solidFill>
                  <a:schemeClr val="tx1"/>
                </a:solidFill>
                <a:latin typeface="Arial" panose="020B0604020202020204" pitchFamily="34" charset="0"/>
                <a:cs typeface="Arial" panose="020B0604020202020204" pitchFamily="34" charset="0"/>
              </a:defRPr>
            </a:lvl1pPr>
          </a:lstStyle>
          <a:p>
            <a:r>
              <a:rPr lang="en-US" dirty="0"/>
              <a:t>Click to add title</a:t>
            </a:r>
          </a:p>
        </p:txBody>
      </p:sp>
      <p:sp>
        <p:nvSpPr>
          <p:cNvPr id="11" name="Text Placeholder 14">
            <a:extLst>
              <a:ext uri="{FF2B5EF4-FFF2-40B4-BE49-F238E27FC236}">
                <a16:creationId xmlns:a16="http://schemas.microsoft.com/office/drawing/2014/main" id="{608C2EF5-E215-46D5-84E7-FDD91BCE5209}"/>
              </a:ext>
            </a:extLst>
          </p:cNvPr>
          <p:cNvSpPr>
            <a:spLocks noGrp="1"/>
          </p:cNvSpPr>
          <p:nvPr>
            <p:ph type="body" sz="quarter" idx="11" hasCustomPrompt="1"/>
          </p:nvPr>
        </p:nvSpPr>
        <p:spPr>
          <a:xfrm>
            <a:off x="4707736" y="5578565"/>
            <a:ext cx="6840000" cy="461665"/>
          </a:xfrm>
        </p:spPr>
        <p:txBody>
          <a:bodyPr wrap="square">
            <a:spAutoFit/>
          </a:bodyPr>
          <a:lstStyle>
            <a:lvl1pPr marL="0" indent="0" algn="r">
              <a:buNone/>
              <a:defRPr sz="2400">
                <a:solidFill>
                  <a:schemeClr val="tx1"/>
                </a:solidFill>
                <a:latin typeface="+mj-lt"/>
              </a:defRPr>
            </a:lvl1pPr>
            <a:lvl2pPr>
              <a:defRPr sz="4300">
                <a:solidFill>
                  <a:schemeClr val="bg1"/>
                </a:solidFill>
                <a:latin typeface="Trebuchet MS" panose="020B0703020202090204" pitchFamily="34" charset="0"/>
              </a:defRPr>
            </a:lvl2pPr>
            <a:lvl3pPr>
              <a:defRPr sz="4300">
                <a:solidFill>
                  <a:schemeClr val="bg1"/>
                </a:solidFill>
                <a:latin typeface="Trebuchet MS" panose="020B0703020202090204" pitchFamily="34" charset="0"/>
              </a:defRPr>
            </a:lvl3pPr>
            <a:lvl4pPr>
              <a:defRPr sz="4300">
                <a:solidFill>
                  <a:schemeClr val="bg1"/>
                </a:solidFill>
                <a:latin typeface="Trebuchet MS" panose="020B0703020202090204" pitchFamily="34" charset="0"/>
              </a:defRPr>
            </a:lvl4pPr>
            <a:lvl5pPr>
              <a:defRPr sz="4300">
                <a:solidFill>
                  <a:schemeClr val="bg1"/>
                </a:solidFill>
                <a:latin typeface="Trebuchet MS" panose="020B0703020202090204" pitchFamily="34" charset="0"/>
              </a:defRPr>
            </a:lvl5pPr>
          </a:lstStyle>
          <a:p>
            <a:pPr lvl="0"/>
            <a:r>
              <a:rPr lang="en-US" dirty="0"/>
              <a:t>Subtitle</a:t>
            </a:r>
          </a:p>
        </p:txBody>
      </p:sp>
    </p:spTree>
    <p:extLst>
      <p:ext uri="{BB962C8B-B14F-4D97-AF65-F5344CB8AC3E}">
        <p14:creationId xmlns:p14="http://schemas.microsoft.com/office/powerpoint/2010/main" val="2847327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3CA2B52-64F9-DF46-9903-064BF961ACB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1750" y="6041060"/>
            <a:ext cx="12256770" cy="817118"/>
          </a:xfrm>
          <a:prstGeom prst="rect">
            <a:avLst/>
          </a:prstGeom>
        </p:spPr>
      </p:pic>
      <p:sp>
        <p:nvSpPr>
          <p:cNvPr id="5" name="Oval 4">
            <a:extLst>
              <a:ext uri="{FF2B5EF4-FFF2-40B4-BE49-F238E27FC236}">
                <a16:creationId xmlns:a16="http://schemas.microsoft.com/office/drawing/2014/main" id="{9752AB18-E320-924E-B451-954596A370A8}"/>
              </a:ext>
            </a:extLst>
          </p:cNvPr>
          <p:cNvSpPr>
            <a:spLocks noChangeAspect="1"/>
          </p:cNvSpPr>
          <p:nvPr userDrawn="1"/>
        </p:nvSpPr>
        <p:spPr>
          <a:xfrm>
            <a:off x="284625" y="6385277"/>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07926F82-FD75-1249-8D53-CA5EAB0F3A70}"/>
              </a:ext>
            </a:extLst>
          </p:cNvPr>
          <p:cNvSpPr txBox="1">
            <a:spLocks/>
          </p:cNvSpPr>
          <p:nvPr userDrawn="1"/>
        </p:nvSpPr>
        <p:spPr>
          <a:xfrm>
            <a:off x="161449" y="6397153"/>
            <a:ext cx="534352" cy="274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20E0ADD-7B60-4FFF-8AE6-E9F59ACE8D9F}" type="slidenum">
              <a:rPr lang="en-CA" sz="1100" smtClean="0">
                <a:solidFill>
                  <a:schemeClr val="tx1"/>
                </a:solidFill>
                <a:latin typeface="+mj-lt"/>
              </a:rPr>
              <a:pPr algn="ctr"/>
              <a:t>‹#›</a:t>
            </a:fld>
            <a:endParaRPr lang="en-CA" sz="1600" dirty="0">
              <a:solidFill>
                <a:schemeClr val="tx1"/>
              </a:solidFill>
              <a:latin typeface="+mj-lt"/>
            </a:endParaRPr>
          </a:p>
        </p:txBody>
      </p:sp>
      <p:pic>
        <p:nvPicPr>
          <p:cNvPr id="8" name="Graphic 7">
            <a:extLst>
              <a:ext uri="{FF2B5EF4-FFF2-40B4-BE49-F238E27FC236}">
                <a16:creationId xmlns:a16="http://schemas.microsoft.com/office/drawing/2014/main" id="{0B2A3C86-7734-E94B-A914-87EA7D5EF97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20796" y="6225613"/>
            <a:ext cx="576000" cy="460800"/>
          </a:xfrm>
          <a:prstGeom prst="rect">
            <a:avLst/>
          </a:prstGeom>
        </p:spPr>
      </p:pic>
    </p:spTree>
    <p:extLst>
      <p:ext uri="{BB962C8B-B14F-4D97-AF65-F5344CB8AC3E}">
        <p14:creationId xmlns:p14="http://schemas.microsoft.com/office/powerpoint/2010/main" val="354526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 Cover 1">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89041221-C8F9-6C41-9386-0A122EC8B12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4130" cy="6859198"/>
          </a:xfrm>
          <a:prstGeom prst="rect">
            <a:avLst/>
          </a:prstGeom>
        </p:spPr>
      </p:pic>
      <p:pic>
        <p:nvPicPr>
          <p:cNvPr id="16" name="Graphic 15">
            <a:extLst>
              <a:ext uri="{FF2B5EF4-FFF2-40B4-BE49-F238E27FC236}">
                <a16:creationId xmlns:a16="http://schemas.microsoft.com/office/drawing/2014/main" id="{2F783990-DD67-CC47-9AE7-ED1E4510A21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1061252" y="1693219"/>
            <a:ext cx="11160000" cy="5182033"/>
          </a:xfrm>
          <a:prstGeom prst="rect">
            <a:avLst/>
          </a:prstGeom>
        </p:spPr>
      </p:pic>
      <p:sp>
        <p:nvSpPr>
          <p:cNvPr id="18" name="Text Placeholder 13">
            <a:extLst>
              <a:ext uri="{FF2B5EF4-FFF2-40B4-BE49-F238E27FC236}">
                <a16:creationId xmlns:a16="http://schemas.microsoft.com/office/drawing/2014/main" id="{6338228C-A01A-4239-B6F9-E2B025056D74}"/>
              </a:ext>
            </a:extLst>
          </p:cNvPr>
          <p:cNvSpPr>
            <a:spLocks noGrp="1"/>
          </p:cNvSpPr>
          <p:nvPr>
            <p:ph type="body" sz="quarter" idx="15" hasCustomPrompt="1"/>
          </p:nvPr>
        </p:nvSpPr>
        <p:spPr>
          <a:xfrm>
            <a:off x="5985744" y="2588391"/>
            <a:ext cx="5534660" cy="2876407"/>
          </a:xfrm>
        </p:spPr>
        <p:txBody>
          <a:bodyPr>
            <a:normAutofit/>
          </a:bodyPr>
          <a:lstStyle>
            <a:lvl1pPr marL="0" indent="0">
              <a:lnSpc>
                <a:spcPct val="110000"/>
              </a:lnSpc>
              <a:spcAft>
                <a:spcPts val="300"/>
              </a:spcAft>
              <a:buFont typeface="Arial" panose="020B0604020202020204" pitchFamily="34" charset="0"/>
              <a:buNone/>
              <a:defRPr sz="2500">
                <a:latin typeface="+mj-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add content</a:t>
            </a:r>
          </a:p>
        </p:txBody>
      </p:sp>
      <p:sp>
        <p:nvSpPr>
          <p:cNvPr id="13" name="Text Placeholder 13">
            <a:extLst>
              <a:ext uri="{FF2B5EF4-FFF2-40B4-BE49-F238E27FC236}">
                <a16:creationId xmlns:a16="http://schemas.microsoft.com/office/drawing/2014/main" id="{62362AF2-7886-454F-A3D8-3FA8816142D9}"/>
              </a:ext>
            </a:extLst>
          </p:cNvPr>
          <p:cNvSpPr>
            <a:spLocks noGrp="1"/>
          </p:cNvSpPr>
          <p:nvPr>
            <p:ph type="body" sz="quarter" idx="16" hasCustomPrompt="1"/>
          </p:nvPr>
        </p:nvSpPr>
        <p:spPr>
          <a:xfrm>
            <a:off x="546100" y="435051"/>
            <a:ext cx="5422392" cy="2127462"/>
          </a:xfrm>
        </p:spPr>
        <p:txBody>
          <a:bodyPr>
            <a:normAutofit/>
          </a:bodyPr>
          <a:lstStyle>
            <a:lvl1pPr marL="0" indent="0">
              <a:lnSpc>
                <a:spcPct val="100000"/>
              </a:lnSpc>
              <a:spcAft>
                <a:spcPts val="300"/>
              </a:spcAft>
              <a:buFont typeface="Arial" panose="020B0604020202020204" pitchFamily="34" charset="0"/>
              <a:buNone/>
              <a:defRPr sz="4000" b="1">
                <a:solidFill>
                  <a:schemeClr val="tx1"/>
                </a:solidFill>
                <a:latin typeface="+mj-lt"/>
              </a:defRPr>
            </a:lvl1pPr>
            <a:lvl2pPr>
              <a:defRPr>
                <a:latin typeface="Trebuchet MS" panose="020B0703020202090204" pitchFamily="34" charset="0"/>
              </a:defRPr>
            </a:lvl2pPr>
            <a:lvl3pPr>
              <a:defRPr>
                <a:latin typeface="Trebuchet MS" panose="020B070302020209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add title</a:t>
            </a:r>
          </a:p>
        </p:txBody>
      </p:sp>
      <p:pic>
        <p:nvPicPr>
          <p:cNvPr id="11" name="Picture 10">
            <a:extLst>
              <a:ext uri="{FF2B5EF4-FFF2-40B4-BE49-F238E27FC236}">
                <a16:creationId xmlns:a16="http://schemas.microsoft.com/office/drawing/2014/main" id="{8287E330-88A0-644E-8490-287C2334A265}"/>
              </a:ext>
            </a:extLst>
          </p:cNvPr>
          <p:cNvPicPr>
            <a:picLocks noChangeAspect="1"/>
          </p:cNvPicPr>
          <p:nvPr userDrawn="1"/>
        </p:nvPicPr>
        <p:blipFill>
          <a:blip r:embed="rId6"/>
          <a:stretch>
            <a:fillRect/>
          </a:stretch>
        </p:blipFill>
        <p:spPr>
          <a:xfrm>
            <a:off x="6091003" y="5692850"/>
            <a:ext cx="5781858" cy="878516"/>
          </a:xfrm>
          <a:prstGeom prst="rect">
            <a:avLst/>
          </a:prstGeom>
        </p:spPr>
      </p:pic>
      <p:sp>
        <p:nvSpPr>
          <p:cNvPr id="17" name="Picture Placeholder 12">
            <a:extLst>
              <a:ext uri="{FF2B5EF4-FFF2-40B4-BE49-F238E27FC236}">
                <a16:creationId xmlns:a16="http://schemas.microsoft.com/office/drawing/2014/main" id="{9184CBA0-B9C2-024C-B184-744E889F6697}"/>
              </a:ext>
            </a:extLst>
          </p:cNvPr>
          <p:cNvSpPr>
            <a:spLocks noGrp="1"/>
          </p:cNvSpPr>
          <p:nvPr>
            <p:ph type="pic" sz="quarter" idx="13"/>
          </p:nvPr>
        </p:nvSpPr>
        <p:spPr>
          <a:xfrm>
            <a:off x="695801" y="2562513"/>
            <a:ext cx="3780000" cy="3780000"/>
          </a:xfrm>
          <a:prstGeom prst="ellipse">
            <a:avLst/>
          </a:prstGeom>
        </p:spPr>
        <p:txBody>
          <a:bodyPr/>
          <a:lstStyle/>
          <a:p>
            <a:endParaRPr lang="en-US" dirty="0"/>
          </a:p>
        </p:txBody>
      </p:sp>
      <p:sp>
        <p:nvSpPr>
          <p:cNvPr id="19" name="Oval 18">
            <a:extLst>
              <a:ext uri="{FF2B5EF4-FFF2-40B4-BE49-F238E27FC236}">
                <a16:creationId xmlns:a16="http://schemas.microsoft.com/office/drawing/2014/main" id="{5AE156D2-E627-F140-AF7C-E833F4602288}"/>
              </a:ext>
            </a:extLst>
          </p:cNvPr>
          <p:cNvSpPr>
            <a:spLocks noChangeAspect="1"/>
          </p:cNvSpPr>
          <p:nvPr userDrawn="1"/>
        </p:nvSpPr>
        <p:spPr>
          <a:xfrm>
            <a:off x="284625" y="6385277"/>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5">
            <a:extLst>
              <a:ext uri="{FF2B5EF4-FFF2-40B4-BE49-F238E27FC236}">
                <a16:creationId xmlns:a16="http://schemas.microsoft.com/office/drawing/2014/main" id="{82EE8394-4DBA-A145-A32D-C6163D910EDF}"/>
              </a:ext>
            </a:extLst>
          </p:cNvPr>
          <p:cNvSpPr txBox="1">
            <a:spLocks/>
          </p:cNvSpPr>
          <p:nvPr userDrawn="1"/>
        </p:nvSpPr>
        <p:spPr>
          <a:xfrm>
            <a:off x="161449" y="6397153"/>
            <a:ext cx="534352" cy="274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20E0ADD-7B60-4FFF-8AE6-E9F59ACE8D9F}" type="slidenum">
              <a:rPr lang="en-CA" sz="1100" smtClean="0">
                <a:solidFill>
                  <a:schemeClr val="tx1"/>
                </a:solidFill>
                <a:latin typeface="+mj-lt"/>
              </a:rPr>
              <a:pPr algn="ctr"/>
              <a:t>‹#›</a:t>
            </a:fld>
            <a:endParaRPr lang="en-CA" sz="1600" dirty="0">
              <a:solidFill>
                <a:schemeClr val="tx1"/>
              </a:solidFill>
              <a:latin typeface="+mj-lt"/>
            </a:endParaRPr>
          </a:p>
        </p:txBody>
      </p:sp>
    </p:spTree>
    <p:extLst>
      <p:ext uri="{BB962C8B-B14F-4D97-AF65-F5344CB8AC3E}">
        <p14:creationId xmlns:p14="http://schemas.microsoft.com/office/powerpoint/2010/main" val="2575027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 Cover 2">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CBB48D7-EF48-154D-89BF-F153A4E7CF8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540"/>
            <a:ext cx="12191040" cy="6857460"/>
          </a:xfrm>
          <a:prstGeom prst="rect">
            <a:avLst/>
          </a:prstGeom>
        </p:spPr>
      </p:pic>
      <p:sp>
        <p:nvSpPr>
          <p:cNvPr id="32" name="Oval 31">
            <a:extLst>
              <a:ext uri="{FF2B5EF4-FFF2-40B4-BE49-F238E27FC236}">
                <a16:creationId xmlns:a16="http://schemas.microsoft.com/office/drawing/2014/main" id="{342C5BB2-A6B8-1D43-85B2-E912A10CE310}"/>
              </a:ext>
            </a:extLst>
          </p:cNvPr>
          <p:cNvSpPr>
            <a:spLocks noChangeAspect="1"/>
          </p:cNvSpPr>
          <p:nvPr userDrawn="1"/>
        </p:nvSpPr>
        <p:spPr>
          <a:xfrm>
            <a:off x="284625" y="6385277"/>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lide Number Placeholder 5">
            <a:extLst>
              <a:ext uri="{FF2B5EF4-FFF2-40B4-BE49-F238E27FC236}">
                <a16:creationId xmlns:a16="http://schemas.microsoft.com/office/drawing/2014/main" id="{81668E62-1A0A-9344-BD76-4A6C8A4BEB10}"/>
              </a:ext>
            </a:extLst>
          </p:cNvPr>
          <p:cNvSpPr txBox="1">
            <a:spLocks/>
          </p:cNvSpPr>
          <p:nvPr userDrawn="1"/>
        </p:nvSpPr>
        <p:spPr>
          <a:xfrm>
            <a:off x="161449" y="6397153"/>
            <a:ext cx="534352" cy="274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20E0ADD-7B60-4FFF-8AE6-E9F59ACE8D9F}" type="slidenum">
              <a:rPr lang="en-CA" sz="1100" smtClean="0">
                <a:solidFill>
                  <a:schemeClr val="tx1"/>
                </a:solidFill>
                <a:latin typeface="+mj-lt"/>
              </a:rPr>
              <a:pPr algn="ctr"/>
              <a:t>‹#›</a:t>
            </a:fld>
            <a:endParaRPr lang="en-CA" sz="1600" dirty="0">
              <a:solidFill>
                <a:schemeClr val="tx1"/>
              </a:solidFill>
              <a:latin typeface="+mj-lt"/>
            </a:endParaRPr>
          </a:p>
        </p:txBody>
      </p:sp>
      <p:pic>
        <p:nvPicPr>
          <p:cNvPr id="36" name="Picture 35">
            <a:extLst>
              <a:ext uri="{FF2B5EF4-FFF2-40B4-BE49-F238E27FC236}">
                <a16:creationId xmlns:a16="http://schemas.microsoft.com/office/drawing/2014/main" id="{B601CCD6-250E-7644-9129-778FA4D00BD8}"/>
              </a:ext>
            </a:extLst>
          </p:cNvPr>
          <p:cNvPicPr>
            <a:picLocks noChangeAspect="1"/>
          </p:cNvPicPr>
          <p:nvPr userDrawn="1"/>
        </p:nvPicPr>
        <p:blipFill>
          <a:blip r:embed="rId4"/>
          <a:stretch>
            <a:fillRect/>
          </a:stretch>
        </p:blipFill>
        <p:spPr>
          <a:xfrm>
            <a:off x="6091003" y="285111"/>
            <a:ext cx="5781858" cy="878516"/>
          </a:xfrm>
          <a:prstGeom prst="rect">
            <a:avLst/>
          </a:prstGeom>
        </p:spPr>
      </p:pic>
      <p:sp>
        <p:nvSpPr>
          <p:cNvPr id="46" name="Picture Placeholder 12">
            <a:extLst>
              <a:ext uri="{FF2B5EF4-FFF2-40B4-BE49-F238E27FC236}">
                <a16:creationId xmlns:a16="http://schemas.microsoft.com/office/drawing/2014/main" id="{662A8BDA-EB35-C544-97F7-9A31FDC6698F}"/>
              </a:ext>
            </a:extLst>
          </p:cNvPr>
          <p:cNvSpPr>
            <a:spLocks noGrp="1"/>
          </p:cNvSpPr>
          <p:nvPr>
            <p:ph type="pic" sz="quarter" idx="13"/>
          </p:nvPr>
        </p:nvSpPr>
        <p:spPr>
          <a:xfrm>
            <a:off x="7588800" y="1543575"/>
            <a:ext cx="3780000" cy="3780000"/>
          </a:xfrm>
          <a:prstGeom prst="ellipse">
            <a:avLst/>
          </a:prstGeom>
        </p:spPr>
        <p:txBody>
          <a:bodyPr/>
          <a:lstStyle/>
          <a:p>
            <a:endParaRPr lang="en-US" dirty="0"/>
          </a:p>
        </p:txBody>
      </p:sp>
      <p:sp>
        <p:nvSpPr>
          <p:cNvPr id="17" name="Text Placeholder 13">
            <a:extLst>
              <a:ext uri="{FF2B5EF4-FFF2-40B4-BE49-F238E27FC236}">
                <a16:creationId xmlns:a16="http://schemas.microsoft.com/office/drawing/2014/main" id="{63AC9E30-F28D-4AD1-92F1-4BAB08E08266}"/>
              </a:ext>
            </a:extLst>
          </p:cNvPr>
          <p:cNvSpPr>
            <a:spLocks noGrp="1"/>
          </p:cNvSpPr>
          <p:nvPr>
            <p:ph type="body" sz="quarter" idx="15" hasCustomPrompt="1"/>
          </p:nvPr>
        </p:nvSpPr>
        <p:spPr>
          <a:xfrm>
            <a:off x="546099" y="3083669"/>
            <a:ext cx="6688890" cy="3104186"/>
          </a:xfrm>
        </p:spPr>
        <p:txBody>
          <a:bodyPr>
            <a:normAutofit/>
          </a:bodyPr>
          <a:lstStyle>
            <a:lvl1pPr marL="0" indent="0">
              <a:lnSpc>
                <a:spcPct val="110000"/>
              </a:lnSpc>
              <a:spcAft>
                <a:spcPts val="300"/>
              </a:spcAft>
              <a:buFont typeface="Arial" panose="020B0604020202020204" pitchFamily="34" charset="0"/>
              <a:buNone/>
              <a:defRPr sz="2500">
                <a:latin typeface="+mj-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add content</a:t>
            </a:r>
          </a:p>
        </p:txBody>
      </p:sp>
      <p:sp>
        <p:nvSpPr>
          <p:cNvPr id="18" name="Text Placeholder 13">
            <a:extLst>
              <a:ext uri="{FF2B5EF4-FFF2-40B4-BE49-F238E27FC236}">
                <a16:creationId xmlns:a16="http://schemas.microsoft.com/office/drawing/2014/main" id="{63AFE088-CB41-46BB-9011-F564C88BEE3D}"/>
              </a:ext>
            </a:extLst>
          </p:cNvPr>
          <p:cNvSpPr>
            <a:spLocks noGrp="1"/>
          </p:cNvSpPr>
          <p:nvPr>
            <p:ph type="body" sz="quarter" idx="16" hasCustomPrompt="1"/>
          </p:nvPr>
        </p:nvSpPr>
        <p:spPr>
          <a:xfrm>
            <a:off x="546099" y="1713285"/>
            <a:ext cx="6688889" cy="1370383"/>
          </a:xfrm>
        </p:spPr>
        <p:txBody>
          <a:bodyPr>
            <a:normAutofit/>
          </a:bodyPr>
          <a:lstStyle>
            <a:lvl1pPr marL="0" indent="0">
              <a:lnSpc>
                <a:spcPct val="100000"/>
              </a:lnSpc>
              <a:spcAft>
                <a:spcPts val="300"/>
              </a:spcAft>
              <a:buFont typeface="Arial" panose="020B0604020202020204" pitchFamily="34" charset="0"/>
              <a:buNone/>
              <a:defRPr sz="4000" b="1">
                <a:solidFill>
                  <a:schemeClr val="tx1"/>
                </a:solidFill>
                <a:latin typeface="+mj-lt"/>
              </a:defRPr>
            </a:lvl1pPr>
            <a:lvl2pPr>
              <a:defRPr>
                <a:latin typeface="Trebuchet MS" panose="020B0703020202090204" pitchFamily="34" charset="0"/>
              </a:defRPr>
            </a:lvl2pPr>
            <a:lvl3pPr>
              <a:defRPr>
                <a:latin typeface="Trebuchet MS" panose="020B070302020209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add title</a:t>
            </a:r>
          </a:p>
        </p:txBody>
      </p:sp>
    </p:spTree>
    <p:extLst>
      <p:ext uri="{BB962C8B-B14F-4D97-AF65-F5344CB8AC3E}">
        <p14:creationId xmlns:p14="http://schemas.microsoft.com/office/powerpoint/2010/main" val="4132316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53FF74BC-1C4C-BA45-B717-2FB4F77C538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2221F0F-EB52-2E4F-990E-6E7936FB03B6}"/>
              </a:ext>
            </a:extLst>
          </p:cNvPr>
          <p:cNvSpPr>
            <a:spLocks noGrp="1"/>
          </p:cNvSpPr>
          <p:nvPr>
            <p:ph type="ctrTitle" hasCustomPrompt="1"/>
          </p:nvPr>
        </p:nvSpPr>
        <p:spPr>
          <a:xfrm>
            <a:off x="540000" y="2617286"/>
            <a:ext cx="7137509" cy="754053"/>
          </a:xfrm>
        </p:spPr>
        <p:txBody>
          <a:bodyPr wrap="square" anchor="b" anchorCtr="0">
            <a:spAutoFit/>
          </a:bodyPr>
          <a:lstStyle>
            <a:lvl1pPr algn="l">
              <a:defRPr sz="4300" b="1" i="0">
                <a:solidFill>
                  <a:schemeClr val="tx1"/>
                </a:solidFill>
                <a:latin typeface="Arial" panose="020B0604020202020204" pitchFamily="34" charset="0"/>
                <a:cs typeface="Arial" panose="020B0604020202020204" pitchFamily="34" charset="0"/>
              </a:defRPr>
            </a:lvl1pPr>
          </a:lstStyle>
          <a:p>
            <a:r>
              <a:rPr lang="en-US" dirty="0"/>
              <a:t>Click to add title</a:t>
            </a:r>
          </a:p>
        </p:txBody>
      </p:sp>
      <p:sp>
        <p:nvSpPr>
          <p:cNvPr id="3" name="Subtitle 2">
            <a:extLst>
              <a:ext uri="{FF2B5EF4-FFF2-40B4-BE49-F238E27FC236}">
                <a16:creationId xmlns:a16="http://schemas.microsoft.com/office/drawing/2014/main" id="{275AD702-7A17-ED43-B75E-FF3AD6A421BA}"/>
              </a:ext>
            </a:extLst>
          </p:cNvPr>
          <p:cNvSpPr>
            <a:spLocks noGrp="1"/>
          </p:cNvSpPr>
          <p:nvPr>
            <p:ph type="subTitle" idx="1" hasCustomPrompt="1"/>
          </p:nvPr>
        </p:nvSpPr>
        <p:spPr>
          <a:xfrm>
            <a:off x="540000" y="5761527"/>
            <a:ext cx="6605410" cy="400110"/>
          </a:xfrm>
        </p:spPr>
        <p:txBody>
          <a:bodyPr anchor="b" anchorCtr="0"/>
          <a:lstStyle>
            <a:lvl1pPr marL="0" indent="0" algn="l">
              <a:buNone/>
              <a:defRPr sz="2000" b="1"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 Title</a:t>
            </a:r>
          </a:p>
        </p:txBody>
      </p:sp>
      <p:sp>
        <p:nvSpPr>
          <p:cNvPr id="10" name="Subtitle 2">
            <a:extLst>
              <a:ext uri="{FF2B5EF4-FFF2-40B4-BE49-F238E27FC236}">
                <a16:creationId xmlns:a16="http://schemas.microsoft.com/office/drawing/2014/main" id="{8BFBB318-CAA7-DE44-9087-8807792CE3B5}"/>
              </a:ext>
            </a:extLst>
          </p:cNvPr>
          <p:cNvSpPr txBox="1">
            <a:spLocks/>
          </p:cNvSpPr>
          <p:nvPr userDrawn="1"/>
        </p:nvSpPr>
        <p:spPr>
          <a:xfrm>
            <a:off x="6091003" y="5860018"/>
            <a:ext cx="5456732" cy="898708"/>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100" dirty="0"/>
          </a:p>
        </p:txBody>
      </p:sp>
      <p:sp>
        <p:nvSpPr>
          <p:cNvPr id="15" name="Text Placeholder 14">
            <a:extLst>
              <a:ext uri="{FF2B5EF4-FFF2-40B4-BE49-F238E27FC236}">
                <a16:creationId xmlns:a16="http://schemas.microsoft.com/office/drawing/2014/main" id="{31F60F18-EB77-3749-8E5C-CDA694686939}"/>
              </a:ext>
            </a:extLst>
          </p:cNvPr>
          <p:cNvSpPr>
            <a:spLocks noGrp="1"/>
          </p:cNvSpPr>
          <p:nvPr>
            <p:ph type="body" sz="quarter" idx="10" hasCustomPrompt="1"/>
          </p:nvPr>
        </p:nvSpPr>
        <p:spPr>
          <a:xfrm>
            <a:off x="540000" y="3561639"/>
            <a:ext cx="7137509" cy="461665"/>
          </a:xfrm>
        </p:spPr>
        <p:txBody>
          <a:bodyPr wrap="square">
            <a:spAutoFit/>
          </a:bodyPr>
          <a:lstStyle>
            <a:lvl1pPr marL="0" indent="0">
              <a:buNone/>
              <a:defRPr sz="2400">
                <a:solidFill>
                  <a:schemeClr val="tx1"/>
                </a:solidFill>
                <a:latin typeface="+mj-lt"/>
              </a:defRPr>
            </a:lvl1pPr>
            <a:lvl2pPr>
              <a:defRPr sz="4300">
                <a:solidFill>
                  <a:schemeClr val="bg1"/>
                </a:solidFill>
                <a:latin typeface="Trebuchet MS" panose="020B0703020202090204" pitchFamily="34" charset="0"/>
              </a:defRPr>
            </a:lvl2pPr>
            <a:lvl3pPr>
              <a:defRPr sz="4300">
                <a:solidFill>
                  <a:schemeClr val="bg1"/>
                </a:solidFill>
                <a:latin typeface="Trebuchet MS" panose="020B0703020202090204" pitchFamily="34" charset="0"/>
              </a:defRPr>
            </a:lvl3pPr>
            <a:lvl4pPr>
              <a:defRPr sz="4300">
                <a:solidFill>
                  <a:schemeClr val="bg1"/>
                </a:solidFill>
                <a:latin typeface="Trebuchet MS" panose="020B0703020202090204" pitchFamily="34" charset="0"/>
              </a:defRPr>
            </a:lvl4pPr>
            <a:lvl5pPr>
              <a:defRPr sz="4300">
                <a:solidFill>
                  <a:schemeClr val="bg1"/>
                </a:solidFill>
                <a:latin typeface="Trebuchet MS" panose="020B0703020202090204" pitchFamily="34" charset="0"/>
              </a:defRPr>
            </a:lvl5pPr>
          </a:lstStyle>
          <a:p>
            <a:pPr lvl="0"/>
            <a:r>
              <a:rPr lang="en-US" dirty="0"/>
              <a:t>Subtitle</a:t>
            </a:r>
          </a:p>
        </p:txBody>
      </p:sp>
      <p:sp>
        <p:nvSpPr>
          <p:cNvPr id="25" name="Text Placeholder 24">
            <a:extLst>
              <a:ext uri="{FF2B5EF4-FFF2-40B4-BE49-F238E27FC236}">
                <a16:creationId xmlns:a16="http://schemas.microsoft.com/office/drawing/2014/main" id="{E3581965-24AF-594A-837D-E533CBC4ED66}"/>
              </a:ext>
            </a:extLst>
          </p:cNvPr>
          <p:cNvSpPr>
            <a:spLocks noGrp="1"/>
          </p:cNvSpPr>
          <p:nvPr>
            <p:ph type="body" sz="quarter" idx="12" hasCustomPrompt="1"/>
          </p:nvPr>
        </p:nvSpPr>
        <p:spPr>
          <a:xfrm>
            <a:off x="540000" y="6172200"/>
            <a:ext cx="6605410" cy="301926"/>
          </a:xfrm>
        </p:spPr>
        <p:txBody>
          <a:bodyPr>
            <a:normAutofit/>
          </a:bodyPr>
          <a:lstStyle>
            <a:lvl1pPr marL="0" indent="0" algn="l">
              <a:buNone/>
              <a:defRPr sz="1400" b="0">
                <a:solidFill>
                  <a:schemeClr val="tx1">
                    <a:lumMod val="95000"/>
                    <a:lumOff val="5000"/>
                  </a:schemeClr>
                </a:solidFill>
                <a:latin typeface="+mj-lt"/>
              </a:defRPr>
            </a:lvl1pPr>
          </a:lstStyle>
          <a:p>
            <a:pPr lvl="0"/>
            <a:r>
              <a:rPr lang="en-US" dirty="0"/>
              <a:t>Date</a:t>
            </a:r>
          </a:p>
        </p:txBody>
      </p:sp>
      <p:sp>
        <p:nvSpPr>
          <p:cNvPr id="13" name="Picture Placeholder 12">
            <a:extLst>
              <a:ext uri="{FF2B5EF4-FFF2-40B4-BE49-F238E27FC236}">
                <a16:creationId xmlns:a16="http://schemas.microsoft.com/office/drawing/2014/main" id="{AA5BF43F-5B11-A24F-948B-14F613AB6F04}"/>
              </a:ext>
            </a:extLst>
          </p:cNvPr>
          <p:cNvSpPr>
            <a:spLocks noGrp="1"/>
          </p:cNvSpPr>
          <p:nvPr>
            <p:ph type="pic" sz="quarter" idx="13"/>
          </p:nvPr>
        </p:nvSpPr>
        <p:spPr>
          <a:xfrm>
            <a:off x="7588800" y="1543575"/>
            <a:ext cx="3780000" cy="3780000"/>
          </a:xfrm>
          <a:prstGeom prst="ellipse">
            <a:avLst/>
          </a:prstGeom>
        </p:spPr>
        <p:txBody>
          <a:bodyPr/>
          <a:lstStyle/>
          <a:p>
            <a:endParaRPr lang="en-US"/>
          </a:p>
        </p:txBody>
      </p:sp>
      <p:pic>
        <p:nvPicPr>
          <p:cNvPr id="11" name="Picture 10">
            <a:extLst>
              <a:ext uri="{FF2B5EF4-FFF2-40B4-BE49-F238E27FC236}">
                <a16:creationId xmlns:a16="http://schemas.microsoft.com/office/drawing/2014/main" id="{EDF36122-152E-C345-9CAB-AD84A2C6239F}"/>
              </a:ext>
            </a:extLst>
          </p:cNvPr>
          <p:cNvPicPr>
            <a:picLocks noChangeAspect="1"/>
          </p:cNvPicPr>
          <p:nvPr userDrawn="1"/>
        </p:nvPicPr>
        <p:blipFill>
          <a:blip r:embed="rId4"/>
          <a:stretch>
            <a:fillRect/>
          </a:stretch>
        </p:blipFill>
        <p:spPr>
          <a:xfrm>
            <a:off x="6091003" y="285111"/>
            <a:ext cx="5781858" cy="878516"/>
          </a:xfrm>
          <a:prstGeom prst="rect">
            <a:avLst/>
          </a:prstGeom>
        </p:spPr>
      </p:pic>
    </p:spTree>
    <p:extLst>
      <p:ext uri="{BB962C8B-B14F-4D97-AF65-F5344CB8AC3E}">
        <p14:creationId xmlns:p14="http://schemas.microsoft.com/office/powerpoint/2010/main" val="917839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E4443E8C-7594-6A45-A6FD-1078BDB2C04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204000" cy="6864750"/>
          </a:xfrm>
          <a:prstGeom prst="rect">
            <a:avLst/>
          </a:prstGeom>
        </p:spPr>
      </p:pic>
      <p:pic>
        <p:nvPicPr>
          <p:cNvPr id="30" name="Graphic 29">
            <a:extLst>
              <a:ext uri="{FF2B5EF4-FFF2-40B4-BE49-F238E27FC236}">
                <a16:creationId xmlns:a16="http://schemas.microsoft.com/office/drawing/2014/main" id="{8A43D474-65CC-684D-90E3-0173570E19D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flipH="1">
            <a:off x="-17252" y="1699969"/>
            <a:ext cx="11160000" cy="5182033"/>
          </a:xfrm>
          <a:prstGeom prst="rect">
            <a:avLst/>
          </a:prstGeom>
        </p:spPr>
      </p:pic>
      <p:sp>
        <p:nvSpPr>
          <p:cNvPr id="32" name="Oval 31">
            <a:extLst>
              <a:ext uri="{FF2B5EF4-FFF2-40B4-BE49-F238E27FC236}">
                <a16:creationId xmlns:a16="http://schemas.microsoft.com/office/drawing/2014/main" id="{A5E2BCBA-FA87-0F4B-A8E3-9187D5DFC9F2}"/>
              </a:ext>
            </a:extLst>
          </p:cNvPr>
          <p:cNvSpPr>
            <a:spLocks noChangeAspect="1"/>
          </p:cNvSpPr>
          <p:nvPr userDrawn="1"/>
        </p:nvSpPr>
        <p:spPr>
          <a:xfrm>
            <a:off x="284625" y="6385277"/>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lide Number Placeholder 5">
            <a:extLst>
              <a:ext uri="{FF2B5EF4-FFF2-40B4-BE49-F238E27FC236}">
                <a16:creationId xmlns:a16="http://schemas.microsoft.com/office/drawing/2014/main" id="{08CD94C7-6652-D346-94EC-C56C206C921A}"/>
              </a:ext>
            </a:extLst>
          </p:cNvPr>
          <p:cNvSpPr txBox="1">
            <a:spLocks/>
          </p:cNvSpPr>
          <p:nvPr userDrawn="1"/>
        </p:nvSpPr>
        <p:spPr>
          <a:xfrm>
            <a:off x="161449" y="6397153"/>
            <a:ext cx="534352" cy="274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20E0ADD-7B60-4FFF-8AE6-E9F59ACE8D9F}" type="slidenum">
              <a:rPr lang="en-CA" sz="1100" smtClean="0">
                <a:solidFill>
                  <a:schemeClr val="tx1"/>
                </a:solidFill>
                <a:latin typeface="+mj-lt"/>
              </a:rPr>
              <a:pPr algn="ctr"/>
              <a:t>‹#›</a:t>
            </a:fld>
            <a:endParaRPr lang="en-CA" sz="1600" dirty="0">
              <a:solidFill>
                <a:schemeClr val="tx1"/>
              </a:solidFill>
              <a:latin typeface="+mj-lt"/>
            </a:endParaRPr>
          </a:p>
        </p:txBody>
      </p:sp>
      <p:pic>
        <p:nvPicPr>
          <p:cNvPr id="42" name="Picture 41">
            <a:extLst>
              <a:ext uri="{FF2B5EF4-FFF2-40B4-BE49-F238E27FC236}">
                <a16:creationId xmlns:a16="http://schemas.microsoft.com/office/drawing/2014/main" id="{94884445-6B63-9146-9E44-9A9CCA7DDC56}"/>
              </a:ext>
            </a:extLst>
          </p:cNvPr>
          <p:cNvPicPr>
            <a:picLocks noChangeAspect="1"/>
          </p:cNvPicPr>
          <p:nvPr userDrawn="1"/>
        </p:nvPicPr>
        <p:blipFill>
          <a:blip r:embed="rId6"/>
          <a:srcRect/>
          <a:stretch/>
        </p:blipFill>
        <p:spPr>
          <a:xfrm>
            <a:off x="6091003" y="290671"/>
            <a:ext cx="5781858" cy="878515"/>
          </a:xfrm>
          <a:prstGeom prst="rect">
            <a:avLst/>
          </a:prstGeom>
        </p:spPr>
      </p:pic>
      <p:sp>
        <p:nvSpPr>
          <p:cNvPr id="44" name="TextBox 43">
            <a:extLst>
              <a:ext uri="{FF2B5EF4-FFF2-40B4-BE49-F238E27FC236}">
                <a16:creationId xmlns:a16="http://schemas.microsoft.com/office/drawing/2014/main" id="{7AB19F3B-0BDB-0248-A165-FC0A6B92E3A5}"/>
              </a:ext>
            </a:extLst>
          </p:cNvPr>
          <p:cNvSpPr txBox="1"/>
          <p:nvPr userDrawn="1"/>
        </p:nvSpPr>
        <p:spPr>
          <a:xfrm>
            <a:off x="546100" y="440615"/>
            <a:ext cx="2931886" cy="707886"/>
          </a:xfrm>
          <a:prstGeom prst="rect">
            <a:avLst/>
          </a:prstGeom>
          <a:noFill/>
        </p:spPr>
        <p:txBody>
          <a:bodyPr wrap="square" rtlCol="0">
            <a:spAutoFit/>
          </a:bodyPr>
          <a:lstStyle/>
          <a:p>
            <a:r>
              <a:rPr lang="en-US" sz="4000" b="1" dirty="0">
                <a:solidFill>
                  <a:schemeClr val="tx1"/>
                </a:solidFill>
                <a:latin typeface="Arial" panose="020B0604020202020204" pitchFamily="34" charset="0"/>
                <a:cs typeface="Arial" panose="020B0604020202020204" pitchFamily="34" charset="0"/>
              </a:rPr>
              <a:t>Contact us</a:t>
            </a:r>
          </a:p>
        </p:txBody>
      </p:sp>
      <p:pic>
        <p:nvPicPr>
          <p:cNvPr id="18" name="Picture Placeholder 3">
            <a:extLst>
              <a:ext uri="{FF2B5EF4-FFF2-40B4-BE49-F238E27FC236}">
                <a16:creationId xmlns:a16="http://schemas.microsoft.com/office/drawing/2014/main" id="{7ACB5D78-ED32-4870-AD42-6EA5B595F15D}"/>
              </a:ext>
            </a:extLst>
          </p:cNvPr>
          <p:cNvPicPr>
            <a:picLocks noChangeAspect="1"/>
          </p:cNvPicPr>
          <p:nvPr userDrawn="1"/>
        </p:nvPicPr>
        <p:blipFill rotWithShape="1">
          <a:blip r:embed="rId7"/>
          <a:srcRect l="41235" r="3111"/>
          <a:stretch/>
        </p:blipFill>
        <p:spPr>
          <a:xfrm>
            <a:off x="7596706" y="1759082"/>
            <a:ext cx="3780000" cy="3780000"/>
          </a:xfrm>
          <a:prstGeom prst="flowChartConnector">
            <a:avLst/>
          </a:prstGeom>
        </p:spPr>
      </p:pic>
      <p:sp>
        <p:nvSpPr>
          <p:cNvPr id="19" name="TextBox 18">
            <a:extLst>
              <a:ext uri="{FF2B5EF4-FFF2-40B4-BE49-F238E27FC236}">
                <a16:creationId xmlns:a16="http://schemas.microsoft.com/office/drawing/2014/main" id="{6143A39C-FAFC-4B21-B5D8-41D85AB54107}"/>
              </a:ext>
            </a:extLst>
          </p:cNvPr>
          <p:cNvSpPr txBox="1"/>
          <p:nvPr userDrawn="1"/>
        </p:nvSpPr>
        <p:spPr>
          <a:xfrm>
            <a:off x="546100" y="3423001"/>
            <a:ext cx="3487677" cy="646331"/>
          </a:xfrm>
          <a:prstGeom prst="rect">
            <a:avLst/>
          </a:prstGeom>
          <a:noFill/>
        </p:spPr>
        <p:txBody>
          <a:bodyPr wrap="square" rtlCol="0">
            <a:spAutoFit/>
          </a:bodyPr>
          <a:lstStyle/>
          <a:p>
            <a:r>
              <a:rPr lang="en-US" sz="1800" dirty="0">
                <a:solidFill>
                  <a:schemeClr val="tx1"/>
                </a:solidFill>
                <a:latin typeface="+mn-lt"/>
              </a:rPr>
              <a:t>Phone: 1 800 263-2887 </a:t>
            </a:r>
            <a:br>
              <a:rPr lang="en-US" sz="1800" dirty="0">
                <a:solidFill>
                  <a:schemeClr val="tx1"/>
                </a:solidFill>
                <a:latin typeface="+mn-lt"/>
              </a:rPr>
            </a:br>
            <a:r>
              <a:rPr lang="en-US" sz="1800" dirty="0">
                <a:solidFill>
                  <a:schemeClr val="tx1"/>
                </a:solidFill>
                <a:latin typeface="+mn-lt"/>
              </a:rPr>
              <a:t>Email: </a:t>
            </a:r>
            <a:r>
              <a:rPr lang="en-US" sz="1800" b="1" u="sng" dirty="0">
                <a:solidFill>
                  <a:schemeClr val="tx1"/>
                </a:solidFill>
                <a:latin typeface="+mn-lt"/>
                <a:hlinkClick r:id="rId8"/>
              </a:rPr>
              <a:t>yof@otf.ca</a:t>
            </a:r>
            <a:endParaRPr lang="en-US" sz="1800" b="1" u="sng" dirty="0">
              <a:solidFill>
                <a:schemeClr val="tx1"/>
              </a:solidFill>
              <a:latin typeface="+mn-lt"/>
            </a:endParaRPr>
          </a:p>
        </p:txBody>
      </p:sp>
      <p:pic>
        <p:nvPicPr>
          <p:cNvPr id="20" name="Picture 19">
            <a:extLst>
              <a:ext uri="{FF2B5EF4-FFF2-40B4-BE49-F238E27FC236}">
                <a16:creationId xmlns:a16="http://schemas.microsoft.com/office/drawing/2014/main" id="{83780679-F301-4CD2-ABCE-C8B4CD6FA497}"/>
              </a:ext>
            </a:extLst>
          </p:cNvPr>
          <p:cNvPicPr>
            <a:picLocks noChangeAspect="1"/>
          </p:cNvPicPr>
          <p:nvPr userDrawn="1"/>
        </p:nvPicPr>
        <p:blipFill>
          <a:blip r:embed="rId9"/>
          <a:stretch>
            <a:fillRect/>
          </a:stretch>
        </p:blipFill>
        <p:spPr>
          <a:xfrm>
            <a:off x="4895407" y="5746843"/>
            <a:ext cx="376447" cy="376447"/>
          </a:xfrm>
          <a:prstGeom prst="rect">
            <a:avLst/>
          </a:prstGeom>
        </p:spPr>
      </p:pic>
      <p:pic>
        <p:nvPicPr>
          <p:cNvPr id="21" name="Picture 20">
            <a:extLst>
              <a:ext uri="{FF2B5EF4-FFF2-40B4-BE49-F238E27FC236}">
                <a16:creationId xmlns:a16="http://schemas.microsoft.com/office/drawing/2014/main" id="{8EF8A566-219D-40EB-B897-31B90C79F38B}"/>
              </a:ext>
            </a:extLst>
          </p:cNvPr>
          <p:cNvPicPr>
            <a:picLocks noChangeAspect="1"/>
          </p:cNvPicPr>
          <p:nvPr userDrawn="1"/>
        </p:nvPicPr>
        <p:blipFill>
          <a:blip r:embed="rId10"/>
          <a:stretch>
            <a:fillRect/>
          </a:stretch>
        </p:blipFill>
        <p:spPr>
          <a:xfrm>
            <a:off x="2769969" y="5745910"/>
            <a:ext cx="376447" cy="376447"/>
          </a:xfrm>
          <a:prstGeom prst="rect">
            <a:avLst/>
          </a:prstGeom>
        </p:spPr>
      </p:pic>
      <p:pic>
        <p:nvPicPr>
          <p:cNvPr id="22" name="Picture 21">
            <a:extLst>
              <a:ext uri="{FF2B5EF4-FFF2-40B4-BE49-F238E27FC236}">
                <a16:creationId xmlns:a16="http://schemas.microsoft.com/office/drawing/2014/main" id="{034D0121-06F8-48F1-8A4D-1D5273817738}"/>
              </a:ext>
            </a:extLst>
          </p:cNvPr>
          <p:cNvPicPr>
            <a:picLocks noChangeAspect="1"/>
          </p:cNvPicPr>
          <p:nvPr userDrawn="1"/>
        </p:nvPicPr>
        <p:blipFill>
          <a:blip r:embed="rId11"/>
          <a:stretch>
            <a:fillRect/>
          </a:stretch>
        </p:blipFill>
        <p:spPr>
          <a:xfrm>
            <a:off x="644531" y="5742347"/>
            <a:ext cx="376447" cy="376447"/>
          </a:xfrm>
          <a:prstGeom prst="rect">
            <a:avLst/>
          </a:prstGeom>
        </p:spPr>
      </p:pic>
      <p:sp>
        <p:nvSpPr>
          <p:cNvPr id="24" name="Rectangle 23">
            <a:extLst>
              <a:ext uri="{FF2B5EF4-FFF2-40B4-BE49-F238E27FC236}">
                <a16:creationId xmlns:a16="http://schemas.microsoft.com/office/drawing/2014/main" id="{170F21AD-AEEA-40C0-8519-FA4D86C71A48}"/>
              </a:ext>
            </a:extLst>
          </p:cNvPr>
          <p:cNvSpPr/>
          <p:nvPr userDrawn="1"/>
        </p:nvSpPr>
        <p:spPr>
          <a:xfrm>
            <a:off x="3205497" y="5761293"/>
            <a:ext cx="1256911" cy="338554"/>
          </a:xfrm>
          <a:prstGeom prst="rect">
            <a:avLst/>
          </a:prstGeom>
        </p:spPr>
        <p:txBody>
          <a:bodyPr wrap="square">
            <a:spAutoFit/>
          </a:bodyPr>
          <a:lstStyle/>
          <a:p>
            <a:r>
              <a:rPr lang="en-US" sz="1600" dirty="0">
                <a:latin typeface="+mn-lt"/>
                <a:hlinkClick r:id="rId12"/>
              </a:rPr>
              <a:t>/YOFatOTF</a:t>
            </a:r>
            <a:endParaRPr lang="en-US" sz="1600" dirty="0">
              <a:latin typeface="+mn-lt"/>
            </a:endParaRPr>
          </a:p>
        </p:txBody>
      </p:sp>
      <p:sp>
        <p:nvSpPr>
          <p:cNvPr id="25" name="Rectangle 24">
            <a:extLst>
              <a:ext uri="{FF2B5EF4-FFF2-40B4-BE49-F238E27FC236}">
                <a16:creationId xmlns:a16="http://schemas.microsoft.com/office/drawing/2014/main" id="{F63EFCBC-E0F5-4109-A572-DF1AF0810EC2}"/>
              </a:ext>
            </a:extLst>
          </p:cNvPr>
          <p:cNvSpPr/>
          <p:nvPr userDrawn="1"/>
        </p:nvSpPr>
        <p:spPr>
          <a:xfrm>
            <a:off x="1082689" y="5761293"/>
            <a:ext cx="1497533" cy="338554"/>
          </a:xfrm>
          <a:prstGeom prst="rect">
            <a:avLst/>
          </a:prstGeom>
        </p:spPr>
        <p:txBody>
          <a:bodyPr wrap="square">
            <a:spAutoFit/>
          </a:bodyPr>
          <a:lstStyle/>
          <a:p>
            <a:r>
              <a:rPr lang="en-US" sz="1600" dirty="0">
                <a:latin typeface="+mn-lt"/>
                <a:hlinkClick r:id="rId13"/>
              </a:rPr>
              <a:t>@YOFatOTF</a:t>
            </a:r>
            <a:endParaRPr lang="en-US" sz="1600" dirty="0">
              <a:latin typeface="+mn-lt"/>
            </a:endParaRPr>
          </a:p>
        </p:txBody>
      </p:sp>
      <p:sp>
        <p:nvSpPr>
          <p:cNvPr id="26" name="TextBox 25">
            <a:extLst>
              <a:ext uri="{FF2B5EF4-FFF2-40B4-BE49-F238E27FC236}">
                <a16:creationId xmlns:a16="http://schemas.microsoft.com/office/drawing/2014/main" id="{49432787-CDA2-4EA9-B5D0-92363C3113FC}"/>
              </a:ext>
            </a:extLst>
          </p:cNvPr>
          <p:cNvSpPr txBox="1"/>
          <p:nvPr userDrawn="1"/>
        </p:nvSpPr>
        <p:spPr>
          <a:xfrm>
            <a:off x="547308" y="5186752"/>
            <a:ext cx="2931886" cy="400110"/>
          </a:xfrm>
          <a:prstGeom prst="rect">
            <a:avLst/>
          </a:prstGeom>
          <a:noFill/>
        </p:spPr>
        <p:txBody>
          <a:bodyPr wrap="square" rtlCol="0">
            <a:spAutoFit/>
          </a:bodyPr>
          <a:lstStyle/>
          <a:p>
            <a:r>
              <a:rPr lang="en-US" sz="2000" b="1" dirty="0">
                <a:solidFill>
                  <a:schemeClr val="tx1"/>
                </a:solidFill>
                <a:latin typeface="Arial" panose="020B0604020202020204" pitchFamily="34" charset="0"/>
                <a:cs typeface="Arial" panose="020B0604020202020204" pitchFamily="34" charset="0"/>
              </a:rPr>
              <a:t>Follow us</a:t>
            </a:r>
          </a:p>
        </p:txBody>
      </p:sp>
      <p:sp>
        <p:nvSpPr>
          <p:cNvPr id="27" name="TextBox 26">
            <a:extLst>
              <a:ext uri="{FF2B5EF4-FFF2-40B4-BE49-F238E27FC236}">
                <a16:creationId xmlns:a16="http://schemas.microsoft.com/office/drawing/2014/main" id="{18EF0752-6885-482B-A0A7-216A5BFD367A}"/>
              </a:ext>
            </a:extLst>
          </p:cNvPr>
          <p:cNvSpPr txBox="1"/>
          <p:nvPr userDrawn="1"/>
        </p:nvSpPr>
        <p:spPr>
          <a:xfrm>
            <a:off x="4462408" y="3399442"/>
            <a:ext cx="243971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sng" dirty="0">
                <a:solidFill>
                  <a:schemeClr val="tx1"/>
                </a:solidFill>
                <a:latin typeface="+mn-lt"/>
                <a:cs typeface="Arial" panose="020B0604020202020204" pitchFamily="34" charset="0"/>
                <a:hlinkClick r:id="rId14"/>
              </a:rPr>
              <a:t>www.otf.ca/yof</a:t>
            </a:r>
            <a:endParaRPr lang="en-US" sz="1800" b="0" i="0" dirty="0">
              <a:solidFill>
                <a:schemeClr val="tx1"/>
              </a:solidFill>
              <a:effectLst/>
              <a:latin typeface="+mn-lt"/>
            </a:endParaRPr>
          </a:p>
        </p:txBody>
      </p:sp>
      <p:sp>
        <p:nvSpPr>
          <p:cNvPr id="28" name="TextBox 27">
            <a:extLst>
              <a:ext uri="{FF2B5EF4-FFF2-40B4-BE49-F238E27FC236}">
                <a16:creationId xmlns:a16="http://schemas.microsoft.com/office/drawing/2014/main" id="{1567F0EF-54D1-4700-A3E5-2EA54DEDAAC9}"/>
              </a:ext>
            </a:extLst>
          </p:cNvPr>
          <p:cNvSpPr txBox="1"/>
          <p:nvPr userDrawn="1"/>
        </p:nvSpPr>
        <p:spPr>
          <a:xfrm>
            <a:off x="546100" y="4174504"/>
            <a:ext cx="421976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chemeClr val="tx1"/>
                </a:solidFill>
                <a:effectLst/>
                <a:latin typeface="+mn-lt"/>
              </a:rPr>
              <a:t>Email us to join our mailing list</a:t>
            </a:r>
          </a:p>
        </p:txBody>
      </p:sp>
      <p:sp>
        <p:nvSpPr>
          <p:cNvPr id="34" name="TextBox 33">
            <a:extLst>
              <a:ext uri="{FF2B5EF4-FFF2-40B4-BE49-F238E27FC236}">
                <a16:creationId xmlns:a16="http://schemas.microsoft.com/office/drawing/2014/main" id="{5F434C70-D922-477C-9D5A-53155318ED4D}"/>
              </a:ext>
            </a:extLst>
          </p:cNvPr>
          <p:cNvSpPr txBox="1"/>
          <p:nvPr userDrawn="1"/>
        </p:nvSpPr>
        <p:spPr>
          <a:xfrm>
            <a:off x="543874" y="2835576"/>
            <a:ext cx="3487677" cy="523220"/>
          </a:xfrm>
          <a:prstGeom prst="rect">
            <a:avLst/>
          </a:prstGeom>
          <a:noFill/>
        </p:spPr>
        <p:txBody>
          <a:bodyPr wrap="square" rtlCol="0">
            <a:spAutoFit/>
          </a:bodyPr>
          <a:lstStyle/>
          <a:p>
            <a:r>
              <a:rPr lang="en-US" sz="2800" b="1" dirty="0">
                <a:solidFill>
                  <a:schemeClr val="tx1"/>
                </a:solidFill>
                <a:latin typeface="+mn-lt"/>
                <a:cs typeface="Arial" panose="020B0604020202020204" pitchFamily="34" charset="0"/>
              </a:rPr>
              <a:t>Support</a:t>
            </a:r>
          </a:p>
        </p:txBody>
      </p:sp>
      <p:sp>
        <p:nvSpPr>
          <p:cNvPr id="49" name="Rectangle 48">
            <a:extLst>
              <a:ext uri="{FF2B5EF4-FFF2-40B4-BE49-F238E27FC236}">
                <a16:creationId xmlns:a16="http://schemas.microsoft.com/office/drawing/2014/main" id="{5BF67A55-704C-47DD-B904-C3DCC92AD41F}"/>
              </a:ext>
            </a:extLst>
          </p:cNvPr>
          <p:cNvSpPr/>
          <p:nvPr userDrawn="1"/>
        </p:nvSpPr>
        <p:spPr>
          <a:xfrm>
            <a:off x="5321147" y="5742347"/>
            <a:ext cx="2518684" cy="338554"/>
          </a:xfrm>
          <a:prstGeom prst="rect">
            <a:avLst/>
          </a:prstGeom>
        </p:spPr>
        <p:txBody>
          <a:bodyPr wrap="square">
            <a:spAutoFit/>
          </a:bodyPr>
          <a:lstStyle/>
          <a:p>
            <a:r>
              <a:rPr lang="en-US" sz="1600" dirty="0">
                <a:latin typeface="+mn-lt"/>
                <a:hlinkClick r:id="rId15"/>
              </a:rPr>
              <a:t>@ONTrillium #YOFatOTF</a:t>
            </a:r>
            <a:endParaRPr lang="en-US" sz="1600" dirty="0">
              <a:latin typeface="+mn-lt"/>
            </a:endParaRPr>
          </a:p>
        </p:txBody>
      </p:sp>
      <p:sp>
        <p:nvSpPr>
          <p:cNvPr id="50" name="Rectangle 49">
            <a:extLst>
              <a:ext uri="{FF2B5EF4-FFF2-40B4-BE49-F238E27FC236}">
                <a16:creationId xmlns:a16="http://schemas.microsoft.com/office/drawing/2014/main" id="{2D54C837-6AB2-4D04-8197-3AC010152034}"/>
              </a:ext>
            </a:extLst>
          </p:cNvPr>
          <p:cNvSpPr/>
          <p:nvPr userDrawn="1"/>
        </p:nvSpPr>
        <p:spPr>
          <a:xfrm>
            <a:off x="644531" y="4842742"/>
            <a:ext cx="900000" cy="72000"/>
          </a:xfrm>
          <a:prstGeom prst="rect">
            <a:avLst/>
          </a:prstGeom>
          <a:gradFill>
            <a:gsLst>
              <a:gs pos="36000">
                <a:srgbClr val="FE6269"/>
              </a:gs>
              <a:gs pos="100000">
                <a:srgbClr val="FC6F3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4851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A27A366-AADC-D84F-A8AF-3152A11F8D9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pic>
        <p:nvPicPr>
          <p:cNvPr id="9" name="Graphic 8">
            <a:extLst>
              <a:ext uri="{FF2B5EF4-FFF2-40B4-BE49-F238E27FC236}">
                <a16:creationId xmlns:a16="http://schemas.microsoft.com/office/drawing/2014/main" id="{237049BA-FD02-F641-B934-FBD37E671B3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7252" y="-17252"/>
            <a:ext cx="11160000" cy="5182033"/>
          </a:xfrm>
          <a:prstGeom prst="rect">
            <a:avLst/>
          </a:prstGeom>
        </p:spPr>
      </p:pic>
      <p:sp>
        <p:nvSpPr>
          <p:cNvPr id="3" name="Subtitle 2">
            <a:extLst>
              <a:ext uri="{FF2B5EF4-FFF2-40B4-BE49-F238E27FC236}">
                <a16:creationId xmlns:a16="http://schemas.microsoft.com/office/drawing/2014/main" id="{275AD702-7A17-ED43-B75E-FF3AD6A421BA}"/>
              </a:ext>
            </a:extLst>
          </p:cNvPr>
          <p:cNvSpPr>
            <a:spLocks noGrp="1"/>
          </p:cNvSpPr>
          <p:nvPr>
            <p:ph type="subTitle" idx="1" hasCustomPrompt="1"/>
          </p:nvPr>
        </p:nvSpPr>
        <p:spPr>
          <a:xfrm>
            <a:off x="540000" y="5699972"/>
            <a:ext cx="5360468" cy="461665"/>
          </a:xfrm>
        </p:spPr>
        <p:txBody>
          <a:bodyPr anchor="b" anchorCtr="0">
            <a:normAutofit/>
          </a:bodyPr>
          <a:lstStyle>
            <a:lvl1pPr marL="0" indent="0" algn="l">
              <a:buNone/>
              <a:defRPr sz="2000" b="1"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 Title</a:t>
            </a:r>
          </a:p>
        </p:txBody>
      </p:sp>
      <p:sp>
        <p:nvSpPr>
          <p:cNvPr id="10" name="Subtitle 2">
            <a:extLst>
              <a:ext uri="{FF2B5EF4-FFF2-40B4-BE49-F238E27FC236}">
                <a16:creationId xmlns:a16="http://schemas.microsoft.com/office/drawing/2014/main" id="{8BFBB318-CAA7-DE44-9087-8807792CE3B5}"/>
              </a:ext>
            </a:extLst>
          </p:cNvPr>
          <p:cNvSpPr txBox="1">
            <a:spLocks/>
          </p:cNvSpPr>
          <p:nvPr userDrawn="1"/>
        </p:nvSpPr>
        <p:spPr>
          <a:xfrm>
            <a:off x="6091003" y="5860018"/>
            <a:ext cx="5456732" cy="898708"/>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100" dirty="0"/>
          </a:p>
        </p:txBody>
      </p:sp>
      <p:sp>
        <p:nvSpPr>
          <p:cNvPr id="25" name="Text Placeholder 24">
            <a:extLst>
              <a:ext uri="{FF2B5EF4-FFF2-40B4-BE49-F238E27FC236}">
                <a16:creationId xmlns:a16="http://schemas.microsoft.com/office/drawing/2014/main" id="{E3581965-24AF-594A-837D-E533CBC4ED66}"/>
              </a:ext>
            </a:extLst>
          </p:cNvPr>
          <p:cNvSpPr>
            <a:spLocks noGrp="1"/>
          </p:cNvSpPr>
          <p:nvPr>
            <p:ph type="body" sz="quarter" idx="12" hasCustomPrompt="1"/>
          </p:nvPr>
        </p:nvSpPr>
        <p:spPr>
          <a:xfrm>
            <a:off x="540000" y="6172200"/>
            <a:ext cx="5360468" cy="301926"/>
          </a:xfrm>
        </p:spPr>
        <p:txBody>
          <a:bodyPr>
            <a:normAutofit/>
          </a:bodyPr>
          <a:lstStyle>
            <a:lvl1pPr marL="0" indent="0" algn="l">
              <a:buNone/>
              <a:defRPr sz="1400" b="0">
                <a:solidFill>
                  <a:schemeClr val="tx1">
                    <a:lumMod val="95000"/>
                    <a:lumOff val="5000"/>
                  </a:schemeClr>
                </a:solidFill>
                <a:latin typeface="+mj-lt"/>
              </a:defRPr>
            </a:lvl1pPr>
          </a:lstStyle>
          <a:p>
            <a:pPr lvl="0"/>
            <a:r>
              <a:rPr lang="en-US" dirty="0"/>
              <a:t>Date</a:t>
            </a:r>
          </a:p>
        </p:txBody>
      </p:sp>
      <p:sp>
        <p:nvSpPr>
          <p:cNvPr id="13" name="Picture Placeholder 12">
            <a:extLst>
              <a:ext uri="{FF2B5EF4-FFF2-40B4-BE49-F238E27FC236}">
                <a16:creationId xmlns:a16="http://schemas.microsoft.com/office/drawing/2014/main" id="{AA5BF43F-5B11-A24F-948B-14F613AB6F04}"/>
              </a:ext>
            </a:extLst>
          </p:cNvPr>
          <p:cNvSpPr>
            <a:spLocks noGrp="1"/>
          </p:cNvSpPr>
          <p:nvPr>
            <p:ph type="pic" sz="quarter" idx="13"/>
          </p:nvPr>
        </p:nvSpPr>
        <p:spPr>
          <a:xfrm>
            <a:off x="7811800" y="1389333"/>
            <a:ext cx="3780000" cy="3780000"/>
          </a:xfrm>
          <a:prstGeom prst="ellipse">
            <a:avLst/>
          </a:prstGeom>
        </p:spPr>
        <p:txBody>
          <a:bodyPr/>
          <a:lstStyle/>
          <a:p>
            <a:endParaRPr lang="en-US" dirty="0"/>
          </a:p>
        </p:txBody>
      </p:sp>
      <p:sp>
        <p:nvSpPr>
          <p:cNvPr id="16" name="Rectangle 15">
            <a:extLst>
              <a:ext uri="{FF2B5EF4-FFF2-40B4-BE49-F238E27FC236}">
                <a16:creationId xmlns:a16="http://schemas.microsoft.com/office/drawing/2014/main" id="{EDA76E9D-7C03-9E4B-B16A-FC9DDA12274E}"/>
              </a:ext>
            </a:extLst>
          </p:cNvPr>
          <p:cNvSpPr/>
          <p:nvPr userDrawn="1"/>
        </p:nvSpPr>
        <p:spPr>
          <a:xfrm>
            <a:off x="651000" y="2695712"/>
            <a:ext cx="900000" cy="72000"/>
          </a:xfrm>
          <a:prstGeom prst="rect">
            <a:avLst/>
          </a:prstGeom>
          <a:gradFill>
            <a:gsLst>
              <a:gs pos="35000">
                <a:srgbClr val="DF5CA4"/>
              </a:gs>
              <a:gs pos="100000">
                <a:srgbClr val="C05CD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EE9160E-A747-F549-948B-0F2370108D9F}"/>
              </a:ext>
            </a:extLst>
          </p:cNvPr>
          <p:cNvPicPr>
            <a:picLocks noChangeAspect="1"/>
          </p:cNvPicPr>
          <p:nvPr userDrawn="1"/>
        </p:nvPicPr>
        <p:blipFill>
          <a:blip r:embed="rId6"/>
          <a:srcRect/>
          <a:stretch/>
        </p:blipFill>
        <p:spPr>
          <a:xfrm>
            <a:off x="6091003" y="5692850"/>
            <a:ext cx="5781858" cy="878515"/>
          </a:xfrm>
          <a:prstGeom prst="rect">
            <a:avLst/>
          </a:prstGeom>
        </p:spPr>
      </p:pic>
      <p:sp>
        <p:nvSpPr>
          <p:cNvPr id="18" name="Title 1">
            <a:extLst>
              <a:ext uri="{FF2B5EF4-FFF2-40B4-BE49-F238E27FC236}">
                <a16:creationId xmlns:a16="http://schemas.microsoft.com/office/drawing/2014/main" id="{C9BEAD3C-FA37-4830-9D11-49AF5A5F8586}"/>
              </a:ext>
            </a:extLst>
          </p:cNvPr>
          <p:cNvSpPr>
            <a:spLocks noGrp="1"/>
          </p:cNvSpPr>
          <p:nvPr>
            <p:ph type="ctrTitle" hasCustomPrompt="1"/>
          </p:nvPr>
        </p:nvSpPr>
        <p:spPr>
          <a:xfrm>
            <a:off x="540000" y="1746403"/>
            <a:ext cx="7283200" cy="754053"/>
          </a:xfrm>
        </p:spPr>
        <p:txBody>
          <a:bodyPr wrap="square" anchor="b" anchorCtr="0">
            <a:spAutoFit/>
          </a:bodyPr>
          <a:lstStyle>
            <a:lvl1pPr algn="l">
              <a:defRPr sz="4300" b="1" i="0">
                <a:solidFill>
                  <a:schemeClr val="tx1"/>
                </a:solidFill>
                <a:latin typeface="Arial" panose="020B0604020202020204" pitchFamily="34" charset="0"/>
                <a:cs typeface="Arial" panose="020B0604020202020204" pitchFamily="34" charset="0"/>
              </a:defRPr>
            </a:lvl1pPr>
          </a:lstStyle>
          <a:p>
            <a:r>
              <a:rPr lang="en-US" dirty="0"/>
              <a:t>Click to add title</a:t>
            </a:r>
          </a:p>
        </p:txBody>
      </p:sp>
      <p:sp>
        <p:nvSpPr>
          <p:cNvPr id="19" name="Text Placeholder 14">
            <a:extLst>
              <a:ext uri="{FF2B5EF4-FFF2-40B4-BE49-F238E27FC236}">
                <a16:creationId xmlns:a16="http://schemas.microsoft.com/office/drawing/2014/main" id="{018E0852-2854-46E0-879E-2B8F35AD4F75}"/>
              </a:ext>
            </a:extLst>
          </p:cNvPr>
          <p:cNvSpPr>
            <a:spLocks noGrp="1"/>
          </p:cNvSpPr>
          <p:nvPr>
            <p:ph type="body" sz="quarter" idx="10" hasCustomPrompt="1"/>
          </p:nvPr>
        </p:nvSpPr>
        <p:spPr>
          <a:xfrm>
            <a:off x="540000" y="2967595"/>
            <a:ext cx="6840000" cy="461665"/>
          </a:xfrm>
        </p:spPr>
        <p:txBody>
          <a:bodyPr wrap="square">
            <a:spAutoFit/>
          </a:bodyPr>
          <a:lstStyle>
            <a:lvl1pPr marL="0" indent="0">
              <a:buNone/>
              <a:defRPr sz="2400" b="0">
                <a:solidFill>
                  <a:schemeClr val="tx1"/>
                </a:solidFill>
                <a:latin typeface="+mj-lt"/>
              </a:defRPr>
            </a:lvl1pPr>
            <a:lvl2pPr>
              <a:defRPr sz="4300">
                <a:solidFill>
                  <a:schemeClr val="bg1"/>
                </a:solidFill>
                <a:latin typeface="Trebuchet MS" panose="020B0703020202090204" pitchFamily="34" charset="0"/>
              </a:defRPr>
            </a:lvl2pPr>
            <a:lvl3pPr>
              <a:defRPr sz="4300">
                <a:solidFill>
                  <a:schemeClr val="bg1"/>
                </a:solidFill>
                <a:latin typeface="Trebuchet MS" panose="020B0703020202090204" pitchFamily="34" charset="0"/>
              </a:defRPr>
            </a:lvl3pPr>
            <a:lvl4pPr>
              <a:defRPr sz="4300">
                <a:solidFill>
                  <a:schemeClr val="bg1"/>
                </a:solidFill>
                <a:latin typeface="Trebuchet MS" panose="020B0703020202090204" pitchFamily="34" charset="0"/>
              </a:defRPr>
            </a:lvl4pPr>
            <a:lvl5pPr>
              <a:defRPr sz="4300">
                <a:solidFill>
                  <a:schemeClr val="bg1"/>
                </a:solidFill>
                <a:latin typeface="Trebuchet MS" panose="020B0703020202090204" pitchFamily="34" charset="0"/>
              </a:defRPr>
            </a:lvl5pPr>
          </a:lstStyle>
          <a:p>
            <a:pPr lvl="0"/>
            <a:r>
              <a:rPr lang="en-US" dirty="0"/>
              <a:t>Subtitle</a:t>
            </a:r>
          </a:p>
        </p:txBody>
      </p:sp>
    </p:spTree>
    <p:extLst>
      <p:ext uri="{BB962C8B-B14F-4D97-AF65-F5344CB8AC3E}">
        <p14:creationId xmlns:p14="http://schemas.microsoft.com/office/powerpoint/2010/main" val="3909861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53FF74BC-1C4C-BA45-B717-2FB4F77C538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 y="0"/>
            <a:ext cx="12192001" cy="6858001"/>
          </a:xfrm>
          <a:prstGeom prst="rect">
            <a:avLst/>
          </a:prstGeom>
        </p:spPr>
      </p:pic>
      <p:sp>
        <p:nvSpPr>
          <p:cNvPr id="10" name="Subtitle 2">
            <a:extLst>
              <a:ext uri="{FF2B5EF4-FFF2-40B4-BE49-F238E27FC236}">
                <a16:creationId xmlns:a16="http://schemas.microsoft.com/office/drawing/2014/main" id="{8BFBB318-CAA7-DE44-9087-8807792CE3B5}"/>
              </a:ext>
            </a:extLst>
          </p:cNvPr>
          <p:cNvSpPr txBox="1">
            <a:spLocks/>
          </p:cNvSpPr>
          <p:nvPr userDrawn="1"/>
        </p:nvSpPr>
        <p:spPr>
          <a:xfrm>
            <a:off x="6091003" y="5860018"/>
            <a:ext cx="5456732" cy="898708"/>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100" dirty="0"/>
          </a:p>
        </p:txBody>
      </p:sp>
      <p:sp>
        <p:nvSpPr>
          <p:cNvPr id="13" name="Picture Placeholder 12">
            <a:extLst>
              <a:ext uri="{FF2B5EF4-FFF2-40B4-BE49-F238E27FC236}">
                <a16:creationId xmlns:a16="http://schemas.microsoft.com/office/drawing/2014/main" id="{AA5BF43F-5B11-A24F-948B-14F613AB6F04}"/>
              </a:ext>
            </a:extLst>
          </p:cNvPr>
          <p:cNvSpPr>
            <a:spLocks noGrp="1"/>
          </p:cNvSpPr>
          <p:nvPr>
            <p:ph type="pic" sz="quarter" idx="13"/>
          </p:nvPr>
        </p:nvSpPr>
        <p:spPr>
          <a:xfrm>
            <a:off x="7588800" y="1543575"/>
            <a:ext cx="3780000" cy="3780000"/>
          </a:xfrm>
          <a:prstGeom prst="ellipse">
            <a:avLst/>
          </a:prstGeom>
        </p:spPr>
        <p:txBody>
          <a:bodyPr/>
          <a:lstStyle/>
          <a:p>
            <a:endParaRPr lang="en-US"/>
          </a:p>
        </p:txBody>
      </p:sp>
      <p:pic>
        <p:nvPicPr>
          <p:cNvPr id="11" name="Picture 10">
            <a:extLst>
              <a:ext uri="{FF2B5EF4-FFF2-40B4-BE49-F238E27FC236}">
                <a16:creationId xmlns:a16="http://schemas.microsoft.com/office/drawing/2014/main" id="{EDF36122-152E-C345-9CAB-AD84A2C6239F}"/>
              </a:ext>
            </a:extLst>
          </p:cNvPr>
          <p:cNvPicPr>
            <a:picLocks noChangeAspect="1"/>
          </p:cNvPicPr>
          <p:nvPr userDrawn="1"/>
        </p:nvPicPr>
        <p:blipFill>
          <a:blip r:embed="rId4"/>
          <a:stretch>
            <a:fillRect/>
          </a:stretch>
        </p:blipFill>
        <p:spPr>
          <a:xfrm>
            <a:off x="6091003" y="285111"/>
            <a:ext cx="5781858" cy="878516"/>
          </a:xfrm>
          <a:prstGeom prst="rect">
            <a:avLst/>
          </a:prstGeom>
        </p:spPr>
      </p:pic>
      <p:sp>
        <p:nvSpPr>
          <p:cNvPr id="12" name="Title 1">
            <a:extLst>
              <a:ext uri="{FF2B5EF4-FFF2-40B4-BE49-F238E27FC236}">
                <a16:creationId xmlns:a16="http://schemas.microsoft.com/office/drawing/2014/main" id="{A58C52F0-5857-44D5-8444-A99259F2B50B}"/>
              </a:ext>
            </a:extLst>
          </p:cNvPr>
          <p:cNvSpPr>
            <a:spLocks noGrp="1"/>
          </p:cNvSpPr>
          <p:nvPr>
            <p:ph type="ctrTitle" hasCustomPrompt="1"/>
          </p:nvPr>
        </p:nvSpPr>
        <p:spPr>
          <a:xfrm>
            <a:off x="540000" y="2617286"/>
            <a:ext cx="7137509" cy="754053"/>
          </a:xfrm>
        </p:spPr>
        <p:txBody>
          <a:bodyPr wrap="square" anchor="b" anchorCtr="0">
            <a:spAutoFit/>
          </a:bodyPr>
          <a:lstStyle>
            <a:lvl1pPr algn="l">
              <a:defRPr sz="4300" b="1" i="0">
                <a:solidFill>
                  <a:schemeClr val="tx1"/>
                </a:solidFill>
                <a:latin typeface="Arial" panose="020B0604020202020204" pitchFamily="34" charset="0"/>
                <a:cs typeface="Arial" panose="020B0604020202020204" pitchFamily="34" charset="0"/>
              </a:defRPr>
            </a:lvl1pPr>
          </a:lstStyle>
          <a:p>
            <a:r>
              <a:rPr lang="en-US" dirty="0"/>
              <a:t>Click to add title</a:t>
            </a:r>
          </a:p>
        </p:txBody>
      </p:sp>
      <p:sp>
        <p:nvSpPr>
          <p:cNvPr id="14" name="Subtitle 2">
            <a:extLst>
              <a:ext uri="{FF2B5EF4-FFF2-40B4-BE49-F238E27FC236}">
                <a16:creationId xmlns:a16="http://schemas.microsoft.com/office/drawing/2014/main" id="{52C8AC8C-D1E2-4BA3-ABD4-25292F99CA1F}"/>
              </a:ext>
            </a:extLst>
          </p:cNvPr>
          <p:cNvSpPr>
            <a:spLocks noGrp="1"/>
          </p:cNvSpPr>
          <p:nvPr>
            <p:ph type="subTitle" idx="1" hasCustomPrompt="1"/>
          </p:nvPr>
        </p:nvSpPr>
        <p:spPr>
          <a:xfrm>
            <a:off x="540000" y="5761527"/>
            <a:ext cx="6605410" cy="400110"/>
          </a:xfrm>
        </p:spPr>
        <p:txBody>
          <a:bodyPr anchor="b" anchorCtr="0"/>
          <a:lstStyle>
            <a:lvl1pPr marL="0" indent="0" algn="l">
              <a:buNone/>
              <a:defRPr sz="2000" b="1"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 Title</a:t>
            </a:r>
          </a:p>
        </p:txBody>
      </p:sp>
      <p:sp>
        <p:nvSpPr>
          <p:cNvPr id="16" name="Text Placeholder 14">
            <a:extLst>
              <a:ext uri="{FF2B5EF4-FFF2-40B4-BE49-F238E27FC236}">
                <a16:creationId xmlns:a16="http://schemas.microsoft.com/office/drawing/2014/main" id="{C1E3D917-D4C3-4AC3-8A64-1ECC6C817C0D}"/>
              </a:ext>
            </a:extLst>
          </p:cNvPr>
          <p:cNvSpPr>
            <a:spLocks noGrp="1"/>
          </p:cNvSpPr>
          <p:nvPr>
            <p:ph type="body" sz="quarter" idx="10" hasCustomPrompt="1"/>
          </p:nvPr>
        </p:nvSpPr>
        <p:spPr>
          <a:xfrm>
            <a:off x="540000" y="3561639"/>
            <a:ext cx="7137509" cy="461665"/>
          </a:xfrm>
        </p:spPr>
        <p:txBody>
          <a:bodyPr wrap="square">
            <a:spAutoFit/>
          </a:bodyPr>
          <a:lstStyle>
            <a:lvl1pPr marL="0" indent="0">
              <a:buNone/>
              <a:defRPr sz="2400">
                <a:solidFill>
                  <a:schemeClr val="tx1"/>
                </a:solidFill>
                <a:latin typeface="+mj-lt"/>
              </a:defRPr>
            </a:lvl1pPr>
            <a:lvl2pPr>
              <a:defRPr sz="4300">
                <a:solidFill>
                  <a:schemeClr val="bg1"/>
                </a:solidFill>
                <a:latin typeface="Trebuchet MS" panose="020B0703020202090204" pitchFamily="34" charset="0"/>
              </a:defRPr>
            </a:lvl2pPr>
            <a:lvl3pPr>
              <a:defRPr sz="4300">
                <a:solidFill>
                  <a:schemeClr val="bg1"/>
                </a:solidFill>
                <a:latin typeface="Trebuchet MS" panose="020B0703020202090204" pitchFamily="34" charset="0"/>
              </a:defRPr>
            </a:lvl3pPr>
            <a:lvl4pPr>
              <a:defRPr sz="4300">
                <a:solidFill>
                  <a:schemeClr val="bg1"/>
                </a:solidFill>
                <a:latin typeface="Trebuchet MS" panose="020B0703020202090204" pitchFamily="34" charset="0"/>
              </a:defRPr>
            </a:lvl4pPr>
            <a:lvl5pPr>
              <a:defRPr sz="4300">
                <a:solidFill>
                  <a:schemeClr val="bg1"/>
                </a:solidFill>
                <a:latin typeface="Trebuchet MS" panose="020B0703020202090204" pitchFamily="34" charset="0"/>
              </a:defRPr>
            </a:lvl5pPr>
          </a:lstStyle>
          <a:p>
            <a:pPr lvl="0"/>
            <a:r>
              <a:rPr lang="en-US" dirty="0"/>
              <a:t>Subtitle</a:t>
            </a:r>
          </a:p>
        </p:txBody>
      </p:sp>
      <p:sp>
        <p:nvSpPr>
          <p:cNvPr id="17" name="Text Placeholder 24">
            <a:extLst>
              <a:ext uri="{FF2B5EF4-FFF2-40B4-BE49-F238E27FC236}">
                <a16:creationId xmlns:a16="http://schemas.microsoft.com/office/drawing/2014/main" id="{3FC93BFE-41C8-4CCA-9BCC-20E0AF32692F}"/>
              </a:ext>
            </a:extLst>
          </p:cNvPr>
          <p:cNvSpPr>
            <a:spLocks noGrp="1"/>
          </p:cNvSpPr>
          <p:nvPr>
            <p:ph type="body" sz="quarter" idx="12" hasCustomPrompt="1"/>
          </p:nvPr>
        </p:nvSpPr>
        <p:spPr>
          <a:xfrm>
            <a:off x="540000" y="6172200"/>
            <a:ext cx="6605410" cy="301926"/>
          </a:xfrm>
        </p:spPr>
        <p:txBody>
          <a:bodyPr>
            <a:normAutofit/>
          </a:bodyPr>
          <a:lstStyle>
            <a:lvl1pPr marL="0" indent="0" algn="l">
              <a:buNone/>
              <a:defRPr sz="1400" b="0">
                <a:solidFill>
                  <a:schemeClr val="tx1">
                    <a:lumMod val="95000"/>
                    <a:lumOff val="5000"/>
                  </a:schemeClr>
                </a:solidFill>
                <a:latin typeface="+mj-lt"/>
              </a:defRPr>
            </a:lvl1pPr>
          </a:lstStyle>
          <a:p>
            <a:pPr lvl="0"/>
            <a:r>
              <a:rPr lang="en-US" dirty="0"/>
              <a:t>Date</a:t>
            </a:r>
          </a:p>
        </p:txBody>
      </p:sp>
    </p:spTree>
    <p:extLst>
      <p:ext uri="{BB962C8B-B14F-4D97-AF65-F5344CB8AC3E}">
        <p14:creationId xmlns:p14="http://schemas.microsoft.com/office/powerpoint/2010/main" val="696287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ain Content">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711BF7C2-AD60-2747-8C2B-86218CA9F98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1750" y="6041060"/>
            <a:ext cx="12256770" cy="817118"/>
          </a:xfrm>
          <a:prstGeom prst="rect">
            <a:avLst/>
          </a:prstGeom>
        </p:spPr>
      </p:pic>
      <p:sp>
        <p:nvSpPr>
          <p:cNvPr id="8" name="Text Placeholder 9">
            <a:extLst>
              <a:ext uri="{FF2B5EF4-FFF2-40B4-BE49-F238E27FC236}">
                <a16:creationId xmlns:a16="http://schemas.microsoft.com/office/drawing/2014/main" id="{334421F6-F5B6-465A-911A-0CDF8195DA89}"/>
              </a:ext>
            </a:extLst>
          </p:cNvPr>
          <p:cNvSpPr>
            <a:spLocks noGrp="1"/>
          </p:cNvSpPr>
          <p:nvPr>
            <p:ph type="body" sz="quarter" idx="13" hasCustomPrompt="1"/>
          </p:nvPr>
        </p:nvSpPr>
        <p:spPr>
          <a:xfrm>
            <a:off x="319087" y="335713"/>
            <a:ext cx="11444288" cy="707886"/>
          </a:xfrm>
        </p:spPr>
        <p:txBody>
          <a:bodyPr wrap="square" anchor="ctr" anchorCtr="0">
            <a:normAutofit/>
          </a:bodyPr>
          <a:lstStyle>
            <a:lvl1pPr marL="0" indent="0">
              <a:lnSpc>
                <a:spcPct val="110000"/>
              </a:lnSpc>
              <a:buNone/>
              <a:defRPr sz="4000" b="1">
                <a:solidFill>
                  <a:schemeClr val="tx1"/>
                </a:solidFill>
                <a:latin typeface="Arial" panose="020B0604020202020204" pitchFamily="34" charset="0"/>
                <a:cs typeface="Arial" panose="020B0604020202020204" pitchFamily="34" charset="0"/>
              </a:defRPr>
            </a:lvl1pPr>
          </a:lstStyle>
          <a:p>
            <a:pPr lvl="0"/>
            <a:r>
              <a:rPr lang="en-US" dirty="0"/>
              <a:t>Click to add title</a:t>
            </a:r>
          </a:p>
        </p:txBody>
      </p:sp>
      <p:sp>
        <p:nvSpPr>
          <p:cNvPr id="14" name="Text Placeholder 13">
            <a:extLst>
              <a:ext uri="{FF2B5EF4-FFF2-40B4-BE49-F238E27FC236}">
                <a16:creationId xmlns:a16="http://schemas.microsoft.com/office/drawing/2014/main" id="{B89055F9-6EE3-4100-915D-355B9A7A99BC}"/>
              </a:ext>
            </a:extLst>
          </p:cNvPr>
          <p:cNvSpPr>
            <a:spLocks noGrp="1"/>
          </p:cNvSpPr>
          <p:nvPr>
            <p:ph type="body" sz="quarter" idx="15" hasCustomPrompt="1"/>
          </p:nvPr>
        </p:nvSpPr>
        <p:spPr>
          <a:xfrm>
            <a:off x="319088" y="1649060"/>
            <a:ext cx="11444287" cy="4392000"/>
          </a:xfrm>
        </p:spPr>
        <p:txBody>
          <a:bodyPr numCol="1" spcCol="180000">
            <a:normAutofit/>
          </a:bodyPr>
          <a:lstStyle>
            <a:lvl1pPr marL="342900" indent="-342900">
              <a:lnSpc>
                <a:spcPct val="110000"/>
              </a:lnSpc>
              <a:spcBef>
                <a:spcPts val="300"/>
              </a:spcBef>
              <a:spcAft>
                <a:spcPts val="300"/>
              </a:spcAft>
              <a:buClr>
                <a:srgbClr val="C05CD8"/>
              </a:buClr>
              <a:buFont typeface="Arial" panose="020B0604020202020204" pitchFamily="34" charset="0"/>
              <a:buChar char="•"/>
              <a:defRPr sz="2500">
                <a:solidFill>
                  <a:schemeClr val="tx1"/>
                </a:solidFill>
                <a:latin typeface="+mn-lt"/>
              </a:defRPr>
            </a:lvl1pPr>
            <a:lvl2pPr>
              <a:buClr>
                <a:srgbClr val="C05CD8"/>
              </a:buClr>
              <a:defRPr>
                <a:latin typeface="+mn-lt"/>
              </a:defRPr>
            </a:lvl2pPr>
            <a:lvl3pPr>
              <a:buClr>
                <a:srgbClr val="C05CD8"/>
              </a:buClr>
              <a:defRPr>
                <a:latin typeface="+mn-lt"/>
              </a:defRPr>
            </a:lvl3pPr>
            <a:lvl4pPr>
              <a:buClr>
                <a:srgbClr val="C05CD8"/>
              </a:buClr>
              <a:defRPr>
                <a:latin typeface="+mn-lt"/>
              </a:defRPr>
            </a:lvl4pPr>
            <a:lvl5pPr marL="1828800" indent="0">
              <a:buNone/>
              <a:defRPr>
                <a:latin typeface="+mn-lt"/>
              </a:defRPr>
            </a:lvl5pPr>
          </a:lstStyle>
          <a:p>
            <a:pPr lvl="0"/>
            <a:r>
              <a:rPr lang="en-US" dirty="0"/>
              <a:t>Click to add content	</a:t>
            </a:r>
          </a:p>
          <a:p>
            <a:pPr lvl="1"/>
            <a:endParaRPr lang="en-US" dirty="0">
              <a:latin typeface="+mn-lt"/>
            </a:endParaRPr>
          </a:p>
          <a:p>
            <a:pPr lvl="2"/>
            <a:endParaRPr lang="en-US" dirty="0">
              <a:latin typeface="+mn-lt"/>
            </a:endParaRPr>
          </a:p>
          <a:p>
            <a:pPr lvl="3"/>
            <a:endParaRPr lang="en-US" dirty="0">
              <a:latin typeface="+mn-lt"/>
            </a:endParaRPr>
          </a:p>
          <a:p>
            <a:pPr lvl="4"/>
            <a:endParaRPr lang="en-US" dirty="0"/>
          </a:p>
        </p:txBody>
      </p:sp>
      <p:sp>
        <p:nvSpPr>
          <p:cNvPr id="10" name="Text Placeholder 11">
            <a:extLst>
              <a:ext uri="{FF2B5EF4-FFF2-40B4-BE49-F238E27FC236}">
                <a16:creationId xmlns:a16="http://schemas.microsoft.com/office/drawing/2014/main" id="{40BEBC15-679D-4A08-9547-C1B7596D3DCF}"/>
              </a:ext>
            </a:extLst>
          </p:cNvPr>
          <p:cNvSpPr>
            <a:spLocks noGrp="1"/>
          </p:cNvSpPr>
          <p:nvPr>
            <p:ph type="body" sz="quarter" idx="14" hasCustomPrompt="1"/>
          </p:nvPr>
        </p:nvSpPr>
        <p:spPr>
          <a:xfrm>
            <a:off x="319087" y="1079658"/>
            <a:ext cx="11444288" cy="480131"/>
          </a:xfrm>
        </p:spPr>
        <p:txBody>
          <a:bodyPr anchor="ctr" anchorCtr="0">
            <a:normAutofit/>
          </a:bodyPr>
          <a:lstStyle>
            <a:lvl1pPr marL="0" indent="0">
              <a:buNone/>
              <a:defRPr sz="2800" b="1">
                <a:solidFill>
                  <a:schemeClr val="tx1"/>
                </a:solidFill>
                <a:latin typeface="+mj-lt"/>
              </a:defRPr>
            </a:lvl1pPr>
          </a:lstStyle>
          <a:p>
            <a:pPr lvl="0"/>
            <a:r>
              <a:rPr lang="en-US" dirty="0"/>
              <a:t>Subtitle</a:t>
            </a:r>
          </a:p>
        </p:txBody>
      </p:sp>
      <p:sp>
        <p:nvSpPr>
          <p:cNvPr id="17" name="Oval 16">
            <a:extLst>
              <a:ext uri="{FF2B5EF4-FFF2-40B4-BE49-F238E27FC236}">
                <a16:creationId xmlns:a16="http://schemas.microsoft.com/office/drawing/2014/main" id="{85D820D7-211E-E44A-B57A-C625D8D88D54}"/>
              </a:ext>
            </a:extLst>
          </p:cNvPr>
          <p:cNvSpPr>
            <a:spLocks noChangeAspect="1"/>
          </p:cNvSpPr>
          <p:nvPr userDrawn="1"/>
        </p:nvSpPr>
        <p:spPr>
          <a:xfrm>
            <a:off x="284625" y="6385277"/>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5">
            <a:extLst>
              <a:ext uri="{FF2B5EF4-FFF2-40B4-BE49-F238E27FC236}">
                <a16:creationId xmlns:a16="http://schemas.microsoft.com/office/drawing/2014/main" id="{6AE614F2-A87C-463D-B995-BCA75389D10D}"/>
              </a:ext>
            </a:extLst>
          </p:cNvPr>
          <p:cNvSpPr txBox="1">
            <a:spLocks/>
          </p:cNvSpPr>
          <p:nvPr userDrawn="1"/>
        </p:nvSpPr>
        <p:spPr>
          <a:xfrm>
            <a:off x="161449" y="6397153"/>
            <a:ext cx="534352" cy="274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20E0ADD-7B60-4FFF-8AE6-E9F59ACE8D9F}" type="slidenum">
              <a:rPr lang="en-CA" sz="1100" smtClean="0">
                <a:solidFill>
                  <a:schemeClr val="tx1"/>
                </a:solidFill>
                <a:latin typeface="+mj-lt"/>
              </a:rPr>
              <a:pPr algn="ctr"/>
              <a:t>‹#›</a:t>
            </a:fld>
            <a:endParaRPr lang="en-CA" sz="1600" dirty="0">
              <a:solidFill>
                <a:schemeClr val="tx1"/>
              </a:solidFill>
              <a:latin typeface="+mj-lt"/>
            </a:endParaRPr>
          </a:p>
        </p:txBody>
      </p:sp>
      <p:pic>
        <p:nvPicPr>
          <p:cNvPr id="7" name="Graphic 6">
            <a:extLst>
              <a:ext uri="{FF2B5EF4-FFF2-40B4-BE49-F238E27FC236}">
                <a16:creationId xmlns:a16="http://schemas.microsoft.com/office/drawing/2014/main" id="{6917A58C-DDC3-A440-BE8E-02BF6C713B9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20796" y="6225613"/>
            <a:ext cx="576000" cy="460800"/>
          </a:xfrm>
          <a:prstGeom prst="rect">
            <a:avLst/>
          </a:prstGeom>
        </p:spPr>
      </p:pic>
      <p:sp>
        <p:nvSpPr>
          <p:cNvPr id="15" name="Rectangle 14">
            <a:extLst>
              <a:ext uri="{FF2B5EF4-FFF2-40B4-BE49-F238E27FC236}">
                <a16:creationId xmlns:a16="http://schemas.microsoft.com/office/drawing/2014/main" id="{5E08C087-6270-894C-8AA1-2D492B0568CF}"/>
              </a:ext>
            </a:extLst>
          </p:cNvPr>
          <p:cNvSpPr/>
          <p:nvPr userDrawn="1"/>
        </p:nvSpPr>
        <p:spPr>
          <a:xfrm>
            <a:off x="450000" y="252000"/>
            <a:ext cx="900000" cy="72000"/>
          </a:xfrm>
          <a:prstGeom prst="rect">
            <a:avLst/>
          </a:prstGeom>
          <a:gradFill>
            <a:gsLst>
              <a:gs pos="36000">
                <a:srgbClr val="DF5CA4"/>
              </a:gs>
              <a:gs pos="100000">
                <a:srgbClr val="C05CD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9852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E1E7465F-99B4-FC43-B0B4-88C285A840A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1750" y="6041060"/>
            <a:ext cx="12256770" cy="817118"/>
          </a:xfrm>
          <a:prstGeom prst="rect">
            <a:avLst/>
          </a:prstGeom>
        </p:spPr>
      </p:pic>
      <p:sp>
        <p:nvSpPr>
          <p:cNvPr id="17" name="Text Placeholder 11">
            <a:extLst>
              <a:ext uri="{FF2B5EF4-FFF2-40B4-BE49-F238E27FC236}">
                <a16:creationId xmlns:a16="http://schemas.microsoft.com/office/drawing/2014/main" id="{71A12E48-57DA-41BC-830B-33A2BDF2938B}"/>
              </a:ext>
            </a:extLst>
          </p:cNvPr>
          <p:cNvSpPr>
            <a:spLocks noGrp="1"/>
          </p:cNvSpPr>
          <p:nvPr>
            <p:ph type="body" sz="quarter" idx="17" hasCustomPrompt="1"/>
          </p:nvPr>
        </p:nvSpPr>
        <p:spPr>
          <a:xfrm>
            <a:off x="6441396" y="1123290"/>
            <a:ext cx="5431516" cy="480131"/>
          </a:xfrm>
        </p:spPr>
        <p:txBody>
          <a:bodyPr anchor="ctr" anchorCtr="0">
            <a:normAutofit/>
          </a:bodyPr>
          <a:lstStyle>
            <a:lvl1pPr marL="0" indent="0">
              <a:buNone/>
              <a:defRPr sz="2800" b="1">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dirty="0"/>
              <a:t>Heading</a:t>
            </a:r>
          </a:p>
        </p:txBody>
      </p:sp>
      <p:sp>
        <p:nvSpPr>
          <p:cNvPr id="13" name="Text Placeholder 11">
            <a:extLst>
              <a:ext uri="{FF2B5EF4-FFF2-40B4-BE49-F238E27FC236}">
                <a16:creationId xmlns:a16="http://schemas.microsoft.com/office/drawing/2014/main" id="{FBCB07A6-AF44-442A-A8A5-897BB3F5F1CD}"/>
              </a:ext>
            </a:extLst>
          </p:cNvPr>
          <p:cNvSpPr>
            <a:spLocks noGrp="1"/>
          </p:cNvSpPr>
          <p:nvPr>
            <p:ph type="body" sz="quarter" idx="18" hasCustomPrompt="1"/>
          </p:nvPr>
        </p:nvSpPr>
        <p:spPr>
          <a:xfrm>
            <a:off x="319087" y="1123290"/>
            <a:ext cx="5376631" cy="480131"/>
          </a:xfrm>
        </p:spPr>
        <p:txBody>
          <a:bodyPr anchor="ctr" anchorCtr="0">
            <a:normAutofit/>
          </a:bodyPr>
          <a:lstStyle>
            <a:lvl1pPr marL="0" indent="0">
              <a:buNone/>
              <a:defRPr sz="2800" b="1">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dirty="0"/>
              <a:t>Heading</a:t>
            </a:r>
          </a:p>
        </p:txBody>
      </p:sp>
      <p:sp>
        <p:nvSpPr>
          <p:cNvPr id="14" name="Text Placeholder 13">
            <a:extLst>
              <a:ext uri="{FF2B5EF4-FFF2-40B4-BE49-F238E27FC236}">
                <a16:creationId xmlns:a16="http://schemas.microsoft.com/office/drawing/2014/main" id="{5BB80E55-9FCC-4482-A179-5DC189462F1F}"/>
              </a:ext>
            </a:extLst>
          </p:cNvPr>
          <p:cNvSpPr>
            <a:spLocks noGrp="1"/>
          </p:cNvSpPr>
          <p:nvPr>
            <p:ph type="body" sz="quarter" idx="15" hasCustomPrompt="1"/>
          </p:nvPr>
        </p:nvSpPr>
        <p:spPr>
          <a:xfrm>
            <a:off x="319089" y="1627613"/>
            <a:ext cx="5376630" cy="4415239"/>
          </a:xfrm>
        </p:spPr>
        <p:txBody>
          <a:bodyPr>
            <a:normAutofit/>
          </a:bodyPr>
          <a:lstStyle>
            <a:lvl1pPr marL="342900" indent="-342900">
              <a:lnSpc>
                <a:spcPct val="110000"/>
              </a:lnSpc>
              <a:spcBef>
                <a:spcPts val="300"/>
              </a:spcBef>
              <a:spcAft>
                <a:spcPts val="300"/>
              </a:spcAft>
              <a:buClr>
                <a:srgbClr val="C05CD8"/>
              </a:buClr>
              <a:buFont typeface="Arial" panose="020B0604020202020204" pitchFamily="34" charset="0"/>
              <a:buChar char="•"/>
              <a:defRPr sz="2500">
                <a:latin typeface="+mn-lt"/>
              </a:defRPr>
            </a:lvl1pPr>
            <a:lvl2pPr>
              <a:buClr>
                <a:srgbClr val="C05CD8"/>
              </a:buClr>
              <a:defRPr>
                <a:latin typeface="+mn-lt"/>
              </a:defRPr>
            </a:lvl2pPr>
            <a:lvl3pPr>
              <a:buClr>
                <a:srgbClr val="C05CD8"/>
              </a:buClr>
              <a:defRPr>
                <a:latin typeface="+mn-lt"/>
              </a:defRPr>
            </a:lvl3pPr>
            <a:lvl4pPr>
              <a:buClr>
                <a:srgbClr val="C05CD8"/>
              </a:buClr>
              <a:defRPr>
                <a:latin typeface="+mn-lt"/>
              </a:defRPr>
            </a:lvl4pPr>
            <a:lvl5pPr>
              <a:defRPr>
                <a:latin typeface="+mn-lt"/>
              </a:defRPr>
            </a:lvl5pPr>
          </a:lstStyle>
          <a:p>
            <a:pPr lvl="0"/>
            <a:r>
              <a:rPr lang="en-US" dirty="0"/>
              <a:t>Click to add content</a:t>
            </a:r>
          </a:p>
          <a:p>
            <a:pPr lvl="1"/>
            <a:endParaRPr lang="en-US" dirty="0">
              <a:latin typeface="+mn-lt"/>
            </a:endParaRPr>
          </a:p>
          <a:p>
            <a:pPr lvl="2"/>
            <a:endParaRPr lang="en-US" dirty="0">
              <a:latin typeface="+mn-lt"/>
            </a:endParaRPr>
          </a:p>
          <a:p>
            <a:pPr lvl="3"/>
            <a:endParaRPr lang="en-US" dirty="0">
              <a:latin typeface="+mn-lt"/>
            </a:endParaRPr>
          </a:p>
          <a:p>
            <a:pPr lvl="4"/>
            <a:endParaRPr lang="en-US" dirty="0"/>
          </a:p>
        </p:txBody>
      </p:sp>
      <p:sp>
        <p:nvSpPr>
          <p:cNvPr id="15" name="Text Placeholder 13">
            <a:extLst>
              <a:ext uri="{FF2B5EF4-FFF2-40B4-BE49-F238E27FC236}">
                <a16:creationId xmlns:a16="http://schemas.microsoft.com/office/drawing/2014/main" id="{C4E0A500-7B0B-4B24-90AD-F4F07F797CF6}"/>
              </a:ext>
            </a:extLst>
          </p:cNvPr>
          <p:cNvSpPr>
            <a:spLocks noGrp="1"/>
          </p:cNvSpPr>
          <p:nvPr>
            <p:ph type="body" sz="quarter" idx="19" hasCustomPrompt="1"/>
          </p:nvPr>
        </p:nvSpPr>
        <p:spPr>
          <a:xfrm>
            <a:off x="6440806" y="1627613"/>
            <a:ext cx="5432106" cy="4415239"/>
          </a:xfrm>
        </p:spPr>
        <p:txBody>
          <a:bodyPr>
            <a:normAutofit/>
          </a:bodyPr>
          <a:lstStyle>
            <a:lvl1pPr marL="342900" indent="-342900">
              <a:lnSpc>
                <a:spcPct val="110000"/>
              </a:lnSpc>
              <a:spcBef>
                <a:spcPts val="300"/>
              </a:spcBef>
              <a:spcAft>
                <a:spcPts val="300"/>
              </a:spcAft>
              <a:buClr>
                <a:srgbClr val="C05CD8"/>
              </a:buClr>
              <a:buFont typeface="Arial" panose="020B0604020202020204" pitchFamily="34" charset="0"/>
              <a:buChar char="•"/>
              <a:defRPr sz="2500">
                <a:latin typeface="+mn-lt"/>
              </a:defRPr>
            </a:lvl1pPr>
            <a:lvl2pPr>
              <a:buClr>
                <a:srgbClr val="C05CD8"/>
              </a:buClr>
              <a:defRPr>
                <a:latin typeface="+mn-lt"/>
              </a:defRPr>
            </a:lvl2pPr>
            <a:lvl3pPr>
              <a:buClr>
                <a:srgbClr val="C05CD8"/>
              </a:buClr>
              <a:defRPr>
                <a:latin typeface="+mn-lt"/>
              </a:defRPr>
            </a:lvl3pPr>
            <a:lvl4pPr>
              <a:buClr>
                <a:srgbClr val="C05CD8"/>
              </a:buClr>
              <a:defRPr>
                <a:latin typeface="+mn-lt"/>
              </a:defRPr>
            </a:lvl4pPr>
            <a:lvl5pPr>
              <a:defRPr>
                <a:latin typeface="+mn-lt"/>
              </a:defRPr>
            </a:lvl5pPr>
          </a:lstStyle>
          <a:p>
            <a:pPr lvl="0"/>
            <a:r>
              <a:rPr lang="en-US" dirty="0"/>
              <a:t>Click to add content</a:t>
            </a:r>
          </a:p>
          <a:p>
            <a:pPr lvl="1"/>
            <a:endParaRPr lang="en-US" dirty="0">
              <a:latin typeface="+mn-lt"/>
            </a:endParaRPr>
          </a:p>
          <a:p>
            <a:pPr lvl="2"/>
            <a:endParaRPr lang="en-US" dirty="0">
              <a:latin typeface="+mn-lt"/>
            </a:endParaRPr>
          </a:p>
          <a:p>
            <a:pPr lvl="3"/>
            <a:endParaRPr lang="en-US" dirty="0">
              <a:latin typeface="+mn-lt"/>
            </a:endParaRPr>
          </a:p>
          <a:p>
            <a:pPr lvl="4"/>
            <a:endParaRPr lang="en-US" dirty="0"/>
          </a:p>
        </p:txBody>
      </p:sp>
      <p:sp>
        <p:nvSpPr>
          <p:cNvPr id="8" name="Oval 7">
            <a:extLst>
              <a:ext uri="{FF2B5EF4-FFF2-40B4-BE49-F238E27FC236}">
                <a16:creationId xmlns:a16="http://schemas.microsoft.com/office/drawing/2014/main" id="{DD13FCD5-E861-E941-866E-71B8FFB5294A}"/>
              </a:ext>
            </a:extLst>
          </p:cNvPr>
          <p:cNvSpPr>
            <a:spLocks noChangeAspect="1"/>
          </p:cNvSpPr>
          <p:nvPr userDrawn="1"/>
        </p:nvSpPr>
        <p:spPr>
          <a:xfrm>
            <a:off x="284625" y="6385277"/>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49DCCF4C-8197-4B42-91C0-38DEB3AA825B}"/>
              </a:ext>
            </a:extLst>
          </p:cNvPr>
          <p:cNvSpPr txBox="1">
            <a:spLocks/>
          </p:cNvSpPr>
          <p:nvPr userDrawn="1"/>
        </p:nvSpPr>
        <p:spPr>
          <a:xfrm>
            <a:off x="161449" y="6397153"/>
            <a:ext cx="534352" cy="274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20E0ADD-7B60-4FFF-8AE6-E9F59ACE8D9F}" type="slidenum">
              <a:rPr lang="en-CA" sz="1100" smtClean="0">
                <a:solidFill>
                  <a:schemeClr val="tx1"/>
                </a:solidFill>
                <a:latin typeface="+mj-lt"/>
              </a:rPr>
              <a:pPr algn="ctr"/>
              <a:t>‹#›</a:t>
            </a:fld>
            <a:endParaRPr lang="en-CA" sz="1600" dirty="0">
              <a:solidFill>
                <a:schemeClr val="tx1"/>
              </a:solidFill>
              <a:latin typeface="+mj-lt"/>
            </a:endParaRPr>
          </a:p>
        </p:txBody>
      </p:sp>
      <p:pic>
        <p:nvPicPr>
          <p:cNvPr id="10" name="Graphic 9">
            <a:extLst>
              <a:ext uri="{FF2B5EF4-FFF2-40B4-BE49-F238E27FC236}">
                <a16:creationId xmlns:a16="http://schemas.microsoft.com/office/drawing/2014/main" id="{8229870E-74B5-1D40-8ECF-294743DC86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20796" y="6225613"/>
            <a:ext cx="576000" cy="460800"/>
          </a:xfrm>
          <a:prstGeom prst="rect">
            <a:avLst/>
          </a:prstGeom>
        </p:spPr>
      </p:pic>
      <p:sp>
        <p:nvSpPr>
          <p:cNvPr id="11" name="Text Placeholder 9">
            <a:extLst>
              <a:ext uri="{FF2B5EF4-FFF2-40B4-BE49-F238E27FC236}">
                <a16:creationId xmlns:a16="http://schemas.microsoft.com/office/drawing/2014/main" id="{258557E9-AC20-4540-8F83-CEC97329C025}"/>
              </a:ext>
            </a:extLst>
          </p:cNvPr>
          <p:cNvSpPr>
            <a:spLocks noGrp="1"/>
          </p:cNvSpPr>
          <p:nvPr>
            <p:ph type="body" sz="quarter" idx="13" hasCustomPrompt="1"/>
          </p:nvPr>
        </p:nvSpPr>
        <p:spPr>
          <a:xfrm>
            <a:off x="319087" y="335713"/>
            <a:ext cx="11553825" cy="707886"/>
          </a:xfrm>
        </p:spPr>
        <p:txBody>
          <a:bodyPr wrap="square" anchor="ctr" anchorCtr="0">
            <a:normAutofit/>
          </a:bodyPr>
          <a:lstStyle>
            <a:lvl1pPr marL="0" indent="0">
              <a:lnSpc>
                <a:spcPct val="110000"/>
              </a:lnSpc>
              <a:buNone/>
              <a:defRPr sz="4000" b="1">
                <a:solidFill>
                  <a:schemeClr val="tx1"/>
                </a:solidFill>
                <a:latin typeface="Arial" panose="020B0604020202020204" pitchFamily="34" charset="0"/>
                <a:cs typeface="Arial" panose="020B0604020202020204" pitchFamily="34" charset="0"/>
              </a:defRPr>
            </a:lvl1pPr>
          </a:lstStyle>
          <a:p>
            <a:pPr lvl="0"/>
            <a:r>
              <a:rPr lang="en-US" dirty="0"/>
              <a:t>Click to add title</a:t>
            </a:r>
          </a:p>
        </p:txBody>
      </p:sp>
      <p:sp>
        <p:nvSpPr>
          <p:cNvPr id="18" name="Rectangle 17">
            <a:extLst>
              <a:ext uri="{FF2B5EF4-FFF2-40B4-BE49-F238E27FC236}">
                <a16:creationId xmlns:a16="http://schemas.microsoft.com/office/drawing/2014/main" id="{58BCAC2A-886C-EE4F-A3B9-BB21202A8B71}"/>
              </a:ext>
            </a:extLst>
          </p:cNvPr>
          <p:cNvSpPr/>
          <p:nvPr userDrawn="1"/>
        </p:nvSpPr>
        <p:spPr>
          <a:xfrm>
            <a:off x="450000" y="252000"/>
            <a:ext cx="900000" cy="72000"/>
          </a:xfrm>
          <a:prstGeom prst="rect">
            <a:avLst/>
          </a:prstGeom>
          <a:gradFill>
            <a:gsLst>
              <a:gs pos="36000">
                <a:srgbClr val="DF5CA4"/>
              </a:gs>
              <a:gs pos="100000">
                <a:srgbClr val="C05CD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4397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chart, image">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8F64DC20-8EC8-184B-AB43-84148BC7CF0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1750" y="6041060"/>
            <a:ext cx="12256770" cy="817118"/>
          </a:xfrm>
          <a:prstGeom prst="rect">
            <a:avLst/>
          </a:prstGeom>
        </p:spPr>
      </p:pic>
      <p:sp>
        <p:nvSpPr>
          <p:cNvPr id="14" name="Text Placeholder 11">
            <a:extLst>
              <a:ext uri="{FF2B5EF4-FFF2-40B4-BE49-F238E27FC236}">
                <a16:creationId xmlns:a16="http://schemas.microsoft.com/office/drawing/2014/main" id="{2B7AB1C0-3DEC-4D2F-B168-6D327961D5C5}"/>
              </a:ext>
            </a:extLst>
          </p:cNvPr>
          <p:cNvSpPr>
            <a:spLocks noGrp="1"/>
          </p:cNvSpPr>
          <p:nvPr>
            <p:ph type="body" sz="quarter" idx="14" hasCustomPrompt="1"/>
          </p:nvPr>
        </p:nvSpPr>
        <p:spPr>
          <a:xfrm>
            <a:off x="319087" y="952062"/>
            <a:ext cx="11553824" cy="480131"/>
          </a:xfrm>
        </p:spPr>
        <p:txBody>
          <a:bodyPr anchor="ctr" anchorCtr="0">
            <a:normAutofit/>
          </a:bodyPr>
          <a:lstStyle>
            <a:lvl1pPr marL="0" indent="0">
              <a:buNone/>
              <a:defRPr sz="2800" b="1">
                <a:solidFill>
                  <a:schemeClr val="tx1">
                    <a:lumMod val="85000"/>
                    <a:lumOff val="15000"/>
                  </a:schemeClr>
                </a:solidFill>
                <a:latin typeface="+mj-lt"/>
              </a:defRPr>
            </a:lvl1pPr>
          </a:lstStyle>
          <a:p>
            <a:pPr lvl="0"/>
            <a:r>
              <a:rPr lang="en-US" dirty="0"/>
              <a:t>Subtitle</a:t>
            </a:r>
          </a:p>
        </p:txBody>
      </p:sp>
      <p:sp>
        <p:nvSpPr>
          <p:cNvPr id="20" name="Text Placeholder 13">
            <a:extLst>
              <a:ext uri="{FF2B5EF4-FFF2-40B4-BE49-F238E27FC236}">
                <a16:creationId xmlns:a16="http://schemas.microsoft.com/office/drawing/2014/main" id="{718C71B1-7E55-40D4-A62E-8BE759A29DC2}"/>
              </a:ext>
            </a:extLst>
          </p:cNvPr>
          <p:cNvSpPr>
            <a:spLocks noGrp="1"/>
          </p:cNvSpPr>
          <p:nvPr>
            <p:ph type="body" sz="quarter" idx="15" hasCustomPrompt="1"/>
          </p:nvPr>
        </p:nvSpPr>
        <p:spPr>
          <a:xfrm>
            <a:off x="319089" y="1521464"/>
            <a:ext cx="6047206" cy="4521387"/>
          </a:xfrm>
        </p:spPr>
        <p:txBody>
          <a:bodyPr>
            <a:normAutofit/>
          </a:bodyPr>
          <a:lstStyle>
            <a:lvl1pPr marL="342900" indent="-342900">
              <a:lnSpc>
                <a:spcPct val="110000"/>
              </a:lnSpc>
              <a:spcBef>
                <a:spcPts val="300"/>
              </a:spcBef>
              <a:spcAft>
                <a:spcPts val="300"/>
              </a:spcAft>
              <a:buClr>
                <a:srgbClr val="C05CD8"/>
              </a:buClr>
              <a:buFont typeface="Arial" panose="020B0604020202020204" pitchFamily="34" charset="0"/>
              <a:buChar char="•"/>
              <a:defRPr sz="2500">
                <a:latin typeface="+mn-lt"/>
              </a:defRPr>
            </a:lvl1pPr>
            <a:lvl2pPr>
              <a:buClr>
                <a:srgbClr val="C05CD8"/>
              </a:buClr>
              <a:defRPr>
                <a:latin typeface="+mn-lt"/>
              </a:defRPr>
            </a:lvl2pPr>
            <a:lvl3pPr>
              <a:buClr>
                <a:srgbClr val="C05CD8"/>
              </a:buClr>
              <a:defRPr>
                <a:latin typeface="+mn-lt"/>
              </a:defRPr>
            </a:lvl3pPr>
            <a:lvl4pPr>
              <a:buClr>
                <a:srgbClr val="C05CD8"/>
              </a:buClr>
              <a:defRPr>
                <a:latin typeface="+mn-lt"/>
              </a:defRPr>
            </a:lvl4pPr>
            <a:lvl5pPr>
              <a:defRPr>
                <a:latin typeface="+mn-lt"/>
              </a:defRPr>
            </a:lvl5pPr>
          </a:lstStyle>
          <a:p>
            <a:pPr lvl="0"/>
            <a:r>
              <a:rPr lang="en-US" dirty="0"/>
              <a:t>Click to add content</a:t>
            </a:r>
          </a:p>
          <a:p>
            <a:pPr lvl="1"/>
            <a:endParaRPr lang="en-US" dirty="0">
              <a:latin typeface="+mn-lt"/>
            </a:endParaRPr>
          </a:p>
          <a:p>
            <a:pPr lvl="2"/>
            <a:endParaRPr lang="en-US" dirty="0">
              <a:latin typeface="+mn-lt"/>
            </a:endParaRPr>
          </a:p>
          <a:p>
            <a:pPr lvl="3"/>
            <a:endParaRPr lang="en-US" dirty="0">
              <a:latin typeface="+mn-lt"/>
            </a:endParaRPr>
          </a:p>
          <a:p>
            <a:pPr lvl="4"/>
            <a:endParaRPr lang="en-US" dirty="0"/>
          </a:p>
        </p:txBody>
      </p:sp>
      <p:sp>
        <p:nvSpPr>
          <p:cNvPr id="6" name="Text Placeholder 9">
            <a:extLst>
              <a:ext uri="{FF2B5EF4-FFF2-40B4-BE49-F238E27FC236}">
                <a16:creationId xmlns:a16="http://schemas.microsoft.com/office/drawing/2014/main" id="{16815FAF-E5EB-D641-813F-F5F7B03C7AE5}"/>
              </a:ext>
            </a:extLst>
          </p:cNvPr>
          <p:cNvSpPr>
            <a:spLocks noGrp="1"/>
          </p:cNvSpPr>
          <p:nvPr>
            <p:ph type="body" sz="quarter" idx="13" hasCustomPrompt="1"/>
          </p:nvPr>
        </p:nvSpPr>
        <p:spPr>
          <a:xfrm>
            <a:off x="319087" y="335713"/>
            <a:ext cx="11553824" cy="707886"/>
          </a:xfrm>
        </p:spPr>
        <p:txBody>
          <a:bodyPr wrap="square" anchor="ctr" anchorCtr="0">
            <a:normAutofit/>
          </a:bodyPr>
          <a:lstStyle>
            <a:lvl1pPr marL="0" indent="0">
              <a:lnSpc>
                <a:spcPct val="110000"/>
              </a:lnSpc>
              <a:buNone/>
              <a:defRPr sz="4000" b="1">
                <a:solidFill>
                  <a:schemeClr val="tx1"/>
                </a:solidFill>
                <a:latin typeface="Arial" panose="020B0604020202020204" pitchFamily="34" charset="0"/>
                <a:cs typeface="Arial" panose="020B0604020202020204" pitchFamily="34" charset="0"/>
              </a:defRPr>
            </a:lvl1pPr>
          </a:lstStyle>
          <a:p>
            <a:pPr lvl="0"/>
            <a:r>
              <a:rPr lang="en-US" dirty="0"/>
              <a:t>Click to add title</a:t>
            </a:r>
          </a:p>
        </p:txBody>
      </p:sp>
      <p:sp>
        <p:nvSpPr>
          <p:cNvPr id="9" name="Oval 8">
            <a:extLst>
              <a:ext uri="{FF2B5EF4-FFF2-40B4-BE49-F238E27FC236}">
                <a16:creationId xmlns:a16="http://schemas.microsoft.com/office/drawing/2014/main" id="{D6423981-6B80-1645-AD0B-0D885B17C5CC}"/>
              </a:ext>
            </a:extLst>
          </p:cNvPr>
          <p:cNvSpPr>
            <a:spLocks noChangeAspect="1"/>
          </p:cNvSpPr>
          <p:nvPr userDrawn="1"/>
        </p:nvSpPr>
        <p:spPr>
          <a:xfrm>
            <a:off x="284625" y="6385277"/>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A43978B2-ABF9-5A40-A4E0-62C5F5CEFC58}"/>
              </a:ext>
            </a:extLst>
          </p:cNvPr>
          <p:cNvSpPr txBox="1">
            <a:spLocks/>
          </p:cNvSpPr>
          <p:nvPr userDrawn="1"/>
        </p:nvSpPr>
        <p:spPr>
          <a:xfrm>
            <a:off x="161449" y="6397153"/>
            <a:ext cx="534352" cy="274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20E0ADD-7B60-4FFF-8AE6-E9F59ACE8D9F}" type="slidenum">
              <a:rPr lang="en-CA" sz="1100" smtClean="0">
                <a:solidFill>
                  <a:schemeClr val="tx1"/>
                </a:solidFill>
                <a:latin typeface="+mj-lt"/>
              </a:rPr>
              <a:pPr algn="ctr"/>
              <a:t>‹#›</a:t>
            </a:fld>
            <a:endParaRPr lang="en-CA" sz="1600" dirty="0">
              <a:solidFill>
                <a:schemeClr val="tx1"/>
              </a:solidFill>
              <a:latin typeface="+mj-lt"/>
            </a:endParaRPr>
          </a:p>
        </p:txBody>
      </p:sp>
      <p:pic>
        <p:nvPicPr>
          <p:cNvPr id="11" name="Graphic 10">
            <a:extLst>
              <a:ext uri="{FF2B5EF4-FFF2-40B4-BE49-F238E27FC236}">
                <a16:creationId xmlns:a16="http://schemas.microsoft.com/office/drawing/2014/main" id="{7DF8C25E-8A2E-FB4D-A0FF-A69EA0DCEE2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20796" y="6225613"/>
            <a:ext cx="576000" cy="460800"/>
          </a:xfrm>
          <a:prstGeom prst="rect">
            <a:avLst/>
          </a:prstGeom>
        </p:spPr>
      </p:pic>
      <p:sp>
        <p:nvSpPr>
          <p:cNvPr id="13" name="Rectangle 12">
            <a:extLst>
              <a:ext uri="{FF2B5EF4-FFF2-40B4-BE49-F238E27FC236}">
                <a16:creationId xmlns:a16="http://schemas.microsoft.com/office/drawing/2014/main" id="{310D1D4F-35F8-D243-BB4E-945050AAC52B}"/>
              </a:ext>
            </a:extLst>
          </p:cNvPr>
          <p:cNvSpPr/>
          <p:nvPr userDrawn="1"/>
        </p:nvSpPr>
        <p:spPr>
          <a:xfrm>
            <a:off x="450000" y="252000"/>
            <a:ext cx="900000" cy="72000"/>
          </a:xfrm>
          <a:prstGeom prst="rect">
            <a:avLst/>
          </a:prstGeom>
          <a:gradFill>
            <a:gsLst>
              <a:gs pos="36000">
                <a:srgbClr val="DF5CA4"/>
              </a:gs>
              <a:gs pos="100000">
                <a:srgbClr val="C05CD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4">
            <a:extLst>
              <a:ext uri="{FF2B5EF4-FFF2-40B4-BE49-F238E27FC236}">
                <a16:creationId xmlns:a16="http://schemas.microsoft.com/office/drawing/2014/main" id="{51202CF2-847F-4BA2-B3D9-4266B7C362A2}"/>
              </a:ext>
            </a:extLst>
          </p:cNvPr>
          <p:cNvSpPr>
            <a:spLocks noGrp="1"/>
          </p:cNvSpPr>
          <p:nvPr>
            <p:ph sz="quarter" idx="17" hasCustomPrompt="1"/>
          </p:nvPr>
        </p:nvSpPr>
        <p:spPr>
          <a:xfrm>
            <a:off x="7039155" y="1521466"/>
            <a:ext cx="4833756" cy="4227582"/>
          </a:xfrm>
        </p:spPr>
        <p:txBody>
          <a:bodyPr>
            <a:normAutofit/>
          </a:bodyPr>
          <a:lstStyle>
            <a:lvl1pPr marL="0" indent="0">
              <a:lnSpc>
                <a:spcPct val="110000"/>
              </a:lnSpc>
              <a:buNone/>
              <a:defRPr sz="2500">
                <a:latin typeface="+mn-lt"/>
              </a:defRPr>
            </a:lvl1pPr>
          </a:lstStyle>
          <a:p>
            <a:pPr lvl="0"/>
            <a:r>
              <a:rPr lang="en-US" dirty="0"/>
              <a:t>Text, chart, image</a:t>
            </a:r>
          </a:p>
        </p:txBody>
      </p:sp>
    </p:spTree>
    <p:extLst>
      <p:ext uri="{BB962C8B-B14F-4D97-AF65-F5344CB8AC3E}">
        <p14:creationId xmlns:p14="http://schemas.microsoft.com/office/powerpoint/2010/main" val="14457299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A65EF9AD-69AD-0546-AE6F-98DE67E50A6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pic>
        <p:nvPicPr>
          <p:cNvPr id="16" name="Graphic 15">
            <a:extLst>
              <a:ext uri="{FF2B5EF4-FFF2-40B4-BE49-F238E27FC236}">
                <a16:creationId xmlns:a16="http://schemas.microsoft.com/office/drawing/2014/main" id="{2E535961-F661-7349-99BA-226BD213A85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1061252" y="1693219"/>
            <a:ext cx="11160000" cy="5182033"/>
          </a:xfrm>
          <a:prstGeom prst="rect">
            <a:avLst/>
          </a:prstGeom>
        </p:spPr>
      </p:pic>
      <p:sp>
        <p:nvSpPr>
          <p:cNvPr id="17" name="Oval 16">
            <a:extLst>
              <a:ext uri="{FF2B5EF4-FFF2-40B4-BE49-F238E27FC236}">
                <a16:creationId xmlns:a16="http://schemas.microsoft.com/office/drawing/2014/main" id="{A0344B75-9EC8-BF4E-BB69-1DE41ED29319}"/>
              </a:ext>
            </a:extLst>
          </p:cNvPr>
          <p:cNvSpPr>
            <a:spLocks noChangeAspect="1"/>
          </p:cNvSpPr>
          <p:nvPr userDrawn="1"/>
        </p:nvSpPr>
        <p:spPr>
          <a:xfrm>
            <a:off x="284625" y="6385277"/>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5">
            <a:extLst>
              <a:ext uri="{FF2B5EF4-FFF2-40B4-BE49-F238E27FC236}">
                <a16:creationId xmlns:a16="http://schemas.microsoft.com/office/drawing/2014/main" id="{6AFE8E0E-5527-3C46-8A8F-5F95CF4DA2CD}"/>
              </a:ext>
            </a:extLst>
          </p:cNvPr>
          <p:cNvSpPr txBox="1">
            <a:spLocks/>
          </p:cNvSpPr>
          <p:nvPr userDrawn="1"/>
        </p:nvSpPr>
        <p:spPr>
          <a:xfrm>
            <a:off x="161449" y="6397153"/>
            <a:ext cx="534352" cy="274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20E0ADD-7B60-4FFF-8AE6-E9F59ACE8D9F}" type="slidenum">
              <a:rPr lang="en-CA" sz="1100" smtClean="0">
                <a:solidFill>
                  <a:schemeClr val="tx1"/>
                </a:solidFill>
                <a:latin typeface="+mj-lt"/>
              </a:rPr>
              <a:pPr algn="ctr"/>
              <a:t>‹#›</a:t>
            </a:fld>
            <a:endParaRPr lang="en-CA" sz="1600" dirty="0">
              <a:solidFill>
                <a:schemeClr val="tx1"/>
              </a:solidFill>
              <a:latin typeface="+mj-lt"/>
            </a:endParaRPr>
          </a:p>
        </p:txBody>
      </p:sp>
      <p:sp>
        <p:nvSpPr>
          <p:cNvPr id="25" name="Rectangle 24">
            <a:extLst>
              <a:ext uri="{FF2B5EF4-FFF2-40B4-BE49-F238E27FC236}">
                <a16:creationId xmlns:a16="http://schemas.microsoft.com/office/drawing/2014/main" id="{CA23F309-F368-B940-8660-0BE4413B9307}"/>
              </a:ext>
            </a:extLst>
          </p:cNvPr>
          <p:cNvSpPr/>
          <p:nvPr userDrawn="1"/>
        </p:nvSpPr>
        <p:spPr>
          <a:xfrm>
            <a:off x="10300848" y="5304744"/>
            <a:ext cx="900000" cy="72000"/>
          </a:xfrm>
          <a:prstGeom prst="rect">
            <a:avLst/>
          </a:prstGeom>
          <a:gradFill>
            <a:gsLst>
              <a:gs pos="35000">
                <a:srgbClr val="DF5CA4"/>
              </a:gs>
              <a:gs pos="99000">
                <a:srgbClr val="C05CD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6" name="Picture Placeholder 12">
            <a:extLst>
              <a:ext uri="{FF2B5EF4-FFF2-40B4-BE49-F238E27FC236}">
                <a16:creationId xmlns:a16="http://schemas.microsoft.com/office/drawing/2014/main" id="{E75CB254-6CE7-C84B-BF3B-9379CDAAA9E0}"/>
              </a:ext>
            </a:extLst>
          </p:cNvPr>
          <p:cNvSpPr>
            <a:spLocks noGrp="1"/>
          </p:cNvSpPr>
          <p:nvPr>
            <p:ph type="pic" sz="quarter" idx="13"/>
          </p:nvPr>
        </p:nvSpPr>
        <p:spPr>
          <a:xfrm>
            <a:off x="695801" y="1389333"/>
            <a:ext cx="3780000" cy="3780000"/>
          </a:xfrm>
          <a:prstGeom prst="ellipse">
            <a:avLst/>
          </a:prstGeom>
        </p:spPr>
        <p:txBody>
          <a:bodyPr/>
          <a:lstStyle/>
          <a:p>
            <a:endParaRPr lang="en-US" dirty="0"/>
          </a:p>
        </p:txBody>
      </p:sp>
      <p:sp>
        <p:nvSpPr>
          <p:cNvPr id="11" name="Title 1">
            <a:extLst>
              <a:ext uri="{FF2B5EF4-FFF2-40B4-BE49-F238E27FC236}">
                <a16:creationId xmlns:a16="http://schemas.microsoft.com/office/drawing/2014/main" id="{DA434C1A-364C-4683-8591-DFD73662EF26}"/>
              </a:ext>
            </a:extLst>
          </p:cNvPr>
          <p:cNvSpPr>
            <a:spLocks noGrp="1"/>
          </p:cNvSpPr>
          <p:nvPr>
            <p:ph type="ctrTitle" hasCustomPrompt="1"/>
          </p:nvPr>
        </p:nvSpPr>
        <p:spPr>
          <a:xfrm>
            <a:off x="4399472" y="4357373"/>
            <a:ext cx="7148264" cy="754053"/>
          </a:xfrm>
        </p:spPr>
        <p:txBody>
          <a:bodyPr wrap="square" anchor="b" anchorCtr="0">
            <a:spAutoFit/>
          </a:bodyPr>
          <a:lstStyle>
            <a:lvl1pPr algn="r">
              <a:defRPr sz="4300" b="1" i="0">
                <a:solidFill>
                  <a:schemeClr val="tx1"/>
                </a:solidFill>
                <a:latin typeface="Arial" panose="020B0604020202020204" pitchFamily="34" charset="0"/>
                <a:cs typeface="Arial" panose="020B0604020202020204" pitchFamily="34" charset="0"/>
              </a:defRPr>
            </a:lvl1pPr>
          </a:lstStyle>
          <a:p>
            <a:r>
              <a:rPr lang="en-US" dirty="0"/>
              <a:t>Click to add title</a:t>
            </a:r>
          </a:p>
        </p:txBody>
      </p:sp>
      <p:sp>
        <p:nvSpPr>
          <p:cNvPr id="12" name="Text Placeholder 14">
            <a:extLst>
              <a:ext uri="{FF2B5EF4-FFF2-40B4-BE49-F238E27FC236}">
                <a16:creationId xmlns:a16="http://schemas.microsoft.com/office/drawing/2014/main" id="{7775F88D-DB46-4426-ACD1-4B8E45B1B953}"/>
              </a:ext>
            </a:extLst>
          </p:cNvPr>
          <p:cNvSpPr>
            <a:spLocks noGrp="1"/>
          </p:cNvSpPr>
          <p:nvPr>
            <p:ph type="body" sz="quarter" idx="11" hasCustomPrompt="1"/>
          </p:nvPr>
        </p:nvSpPr>
        <p:spPr>
          <a:xfrm>
            <a:off x="4707736" y="5578565"/>
            <a:ext cx="6840000" cy="461665"/>
          </a:xfrm>
        </p:spPr>
        <p:txBody>
          <a:bodyPr wrap="square">
            <a:spAutoFit/>
          </a:bodyPr>
          <a:lstStyle>
            <a:lvl1pPr marL="0" indent="0" algn="r">
              <a:buNone/>
              <a:defRPr sz="2400">
                <a:solidFill>
                  <a:schemeClr val="tx1"/>
                </a:solidFill>
                <a:latin typeface="+mj-lt"/>
              </a:defRPr>
            </a:lvl1pPr>
            <a:lvl2pPr>
              <a:defRPr sz="4300">
                <a:solidFill>
                  <a:schemeClr val="bg1"/>
                </a:solidFill>
                <a:latin typeface="Trebuchet MS" panose="020B0703020202090204" pitchFamily="34" charset="0"/>
              </a:defRPr>
            </a:lvl2pPr>
            <a:lvl3pPr>
              <a:defRPr sz="4300">
                <a:solidFill>
                  <a:schemeClr val="bg1"/>
                </a:solidFill>
                <a:latin typeface="Trebuchet MS" panose="020B0703020202090204" pitchFamily="34" charset="0"/>
              </a:defRPr>
            </a:lvl3pPr>
            <a:lvl4pPr>
              <a:defRPr sz="4300">
                <a:solidFill>
                  <a:schemeClr val="bg1"/>
                </a:solidFill>
                <a:latin typeface="Trebuchet MS" panose="020B0703020202090204" pitchFamily="34" charset="0"/>
              </a:defRPr>
            </a:lvl4pPr>
            <a:lvl5pPr>
              <a:defRPr sz="4300">
                <a:solidFill>
                  <a:schemeClr val="bg1"/>
                </a:solidFill>
                <a:latin typeface="Trebuchet MS" panose="020B0703020202090204" pitchFamily="34" charset="0"/>
              </a:defRPr>
            </a:lvl5pPr>
          </a:lstStyle>
          <a:p>
            <a:pPr lvl="0"/>
            <a:r>
              <a:rPr lang="en-US" dirty="0"/>
              <a:t>Subtitle</a:t>
            </a:r>
          </a:p>
        </p:txBody>
      </p:sp>
    </p:spTree>
    <p:extLst>
      <p:ext uri="{BB962C8B-B14F-4D97-AF65-F5344CB8AC3E}">
        <p14:creationId xmlns:p14="http://schemas.microsoft.com/office/powerpoint/2010/main" val="28842707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29F00671-60C7-CD45-B77C-728080EA73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1750" y="6041060"/>
            <a:ext cx="12256770" cy="817118"/>
          </a:xfrm>
          <a:prstGeom prst="rect">
            <a:avLst/>
          </a:prstGeom>
        </p:spPr>
      </p:pic>
      <p:sp>
        <p:nvSpPr>
          <p:cNvPr id="5" name="Oval 4">
            <a:extLst>
              <a:ext uri="{FF2B5EF4-FFF2-40B4-BE49-F238E27FC236}">
                <a16:creationId xmlns:a16="http://schemas.microsoft.com/office/drawing/2014/main" id="{9752AB18-E320-924E-B451-954596A370A8}"/>
              </a:ext>
            </a:extLst>
          </p:cNvPr>
          <p:cNvSpPr>
            <a:spLocks noChangeAspect="1"/>
          </p:cNvSpPr>
          <p:nvPr userDrawn="1"/>
        </p:nvSpPr>
        <p:spPr>
          <a:xfrm>
            <a:off x="284625" y="6385277"/>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07926F82-FD75-1249-8D53-CA5EAB0F3A70}"/>
              </a:ext>
            </a:extLst>
          </p:cNvPr>
          <p:cNvSpPr txBox="1">
            <a:spLocks/>
          </p:cNvSpPr>
          <p:nvPr userDrawn="1"/>
        </p:nvSpPr>
        <p:spPr>
          <a:xfrm>
            <a:off x="161449" y="6397153"/>
            <a:ext cx="534352" cy="274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20E0ADD-7B60-4FFF-8AE6-E9F59ACE8D9F}" type="slidenum">
              <a:rPr lang="en-CA" sz="1100" smtClean="0">
                <a:solidFill>
                  <a:schemeClr val="tx1"/>
                </a:solidFill>
                <a:latin typeface="+mj-lt"/>
              </a:rPr>
              <a:pPr algn="ctr"/>
              <a:t>‹#›</a:t>
            </a:fld>
            <a:endParaRPr lang="en-CA" sz="1600" dirty="0">
              <a:solidFill>
                <a:schemeClr val="tx1"/>
              </a:solidFill>
              <a:latin typeface="+mj-lt"/>
            </a:endParaRPr>
          </a:p>
        </p:txBody>
      </p:sp>
      <p:pic>
        <p:nvPicPr>
          <p:cNvPr id="8" name="Graphic 7">
            <a:extLst>
              <a:ext uri="{FF2B5EF4-FFF2-40B4-BE49-F238E27FC236}">
                <a16:creationId xmlns:a16="http://schemas.microsoft.com/office/drawing/2014/main" id="{0B2A3C86-7734-E94B-A914-87EA7D5EF97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20796" y="6225613"/>
            <a:ext cx="576000" cy="460800"/>
          </a:xfrm>
          <a:prstGeom prst="rect">
            <a:avLst/>
          </a:prstGeom>
        </p:spPr>
      </p:pic>
    </p:spTree>
    <p:extLst>
      <p:ext uri="{BB962C8B-B14F-4D97-AF65-F5344CB8AC3E}">
        <p14:creationId xmlns:p14="http://schemas.microsoft.com/office/powerpoint/2010/main" val="4203004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ck Cover 1">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C7B584A-AA14-4543-B6BC-6E9D2AD736F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pic>
        <p:nvPicPr>
          <p:cNvPr id="16" name="Graphic 15">
            <a:extLst>
              <a:ext uri="{FF2B5EF4-FFF2-40B4-BE49-F238E27FC236}">
                <a16:creationId xmlns:a16="http://schemas.microsoft.com/office/drawing/2014/main" id="{2F783990-DD67-CC47-9AE7-ED1E4510A21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1061252" y="1693219"/>
            <a:ext cx="11160000" cy="5182033"/>
          </a:xfrm>
          <a:prstGeom prst="rect">
            <a:avLst/>
          </a:prstGeom>
        </p:spPr>
      </p:pic>
      <p:sp>
        <p:nvSpPr>
          <p:cNvPr id="18" name="Text Placeholder 13">
            <a:extLst>
              <a:ext uri="{FF2B5EF4-FFF2-40B4-BE49-F238E27FC236}">
                <a16:creationId xmlns:a16="http://schemas.microsoft.com/office/drawing/2014/main" id="{6338228C-A01A-4239-B6F9-E2B025056D74}"/>
              </a:ext>
            </a:extLst>
          </p:cNvPr>
          <p:cNvSpPr>
            <a:spLocks noGrp="1"/>
          </p:cNvSpPr>
          <p:nvPr>
            <p:ph type="body" sz="quarter" idx="15" hasCustomPrompt="1"/>
          </p:nvPr>
        </p:nvSpPr>
        <p:spPr>
          <a:xfrm>
            <a:off x="5985744" y="2579765"/>
            <a:ext cx="5534660" cy="2876407"/>
          </a:xfrm>
        </p:spPr>
        <p:txBody>
          <a:bodyPr>
            <a:normAutofit/>
          </a:bodyPr>
          <a:lstStyle>
            <a:lvl1pPr marL="0" indent="0">
              <a:lnSpc>
                <a:spcPct val="110000"/>
              </a:lnSpc>
              <a:spcAft>
                <a:spcPts val="300"/>
              </a:spcAft>
              <a:buFont typeface="Arial" panose="020B0604020202020204" pitchFamily="34" charset="0"/>
              <a:buNone/>
              <a:defRPr sz="2500">
                <a:latin typeface="+mj-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add content</a:t>
            </a:r>
          </a:p>
        </p:txBody>
      </p:sp>
      <p:sp>
        <p:nvSpPr>
          <p:cNvPr id="13" name="Text Placeholder 13">
            <a:extLst>
              <a:ext uri="{FF2B5EF4-FFF2-40B4-BE49-F238E27FC236}">
                <a16:creationId xmlns:a16="http://schemas.microsoft.com/office/drawing/2014/main" id="{62362AF2-7886-454F-A3D8-3FA8816142D9}"/>
              </a:ext>
            </a:extLst>
          </p:cNvPr>
          <p:cNvSpPr>
            <a:spLocks noGrp="1"/>
          </p:cNvSpPr>
          <p:nvPr>
            <p:ph type="body" sz="quarter" idx="16" hasCustomPrompt="1"/>
          </p:nvPr>
        </p:nvSpPr>
        <p:spPr>
          <a:xfrm>
            <a:off x="546100" y="435051"/>
            <a:ext cx="5422392" cy="2127462"/>
          </a:xfrm>
        </p:spPr>
        <p:txBody>
          <a:bodyPr>
            <a:normAutofit/>
          </a:bodyPr>
          <a:lstStyle>
            <a:lvl1pPr marL="0" indent="0">
              <a:lnSpc>
                <a:spcPct val="100000"/>
              </a:lnSpc>
              <a:spcAft>
                <a:spcPts val="300"/>
              </a:spcAft>
              <a:buFont typeface="Arial" panose="020B0604020202020204" pitchFamily="34" charset="0"/>
              <a:buNone/>
              <a:defRPr sz="4000" b="1">
                <a:solidFill>
                  <a:schemeClr val="tx1"/>
                </a:solidFill>
                <a:latin typeface="+mj-lt"/>
              </a:defRPr>
            </a:lvl1pPr>
            <a:lvl2pPr>
              <a:defRPr>
                <a:latin typeface="Trebuchet MS" panose="020B0703020202090204" pitchFamily="34" charset="0"/>
              </a:defRPr>
            </a:lvl2pPr>
            <a:lvl3pPr>
              <a:defRPr>
                <a:latin typeface="Trebuchet MS" panose="020B070302020209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add title</a:t>
            </a:r>
          </a:p>
        </p:txBody>
      </p:sp>
      <p:pic>
        <p:nvPicPr>
          <p:cNvPr id="11" name="Picture 10">
            <a:extLst>
              <a:ext uri="{FF2B5EF4-FFF2-40B4-BE49-F238E27FC236}">
                <a16:creationId xmlns:a16="http://schemas.microsoft.com/office/drawing/2014/main" id="{8287E330-88A0-644E-8490-287C2334A265}"/>
              </a:ext>
            </a:extLst>
          </p:cNvPr>
          <p:cNvPicPr>
            <a:picLocks noChangeAspect="1"/>
          </p:cNvPicPr>
          <p:nvPr userDrawn="1"/>
        </p:nvPicPr>
        <p:blipFill>
          <a:blip r:embed="rId6"/>
          <a:stretch>
            <a:fillRect/>
          </a:stretch>
        </p:blipFill>
        <p:spPr>
          <a:xfrm>
            <a:off x="6091003" y="5692850"/>
            <a:ext cx="5781858" cy="878516"/>
          </a:xfrm>
          <a:prstGeom prst="rect">
            <a:avLst/>
          </a:prstGeom>
        </p:spPr>
      </p:pic>
      <p:sp>
        <p:nvSpPr>
          <p:cNvPr id="17" name="Picture Placeholder 12">
            <a:extLst>
              <a:ext uri="{FF2B5EF4-FFF2-40B4-BE49-F238E27FC236}">
                <a16:creationId xmlns:a16="http://schemas.microsoft.com/office/drawing/2014/main" id="{9184CBA0-B9C2-024C-B184-744E889F6697}"/>
              </a:ext>
            </a:extLst>
          </p:cNvPr>
          <p:cNvSpPr>
            <a:spLocks noGrp="1"/>
          </p:cNvSpPr>
          <p:nvPr>
            <p:ph type="pic" sz="quarter" idx="13"/>
          </p:nvPr>
        </p:nvSpPr>
        <p:spPr>
          <a:xfrm>
            <a:off x="695801" y="2562513"/>
            <a:ext cx="3780000" cy="3780000"/>
          </a:xfrm>
          <a:prstGeom prst="ellipse">
            <a:avLst/>
          </a:prstGeom>
        </p:spPr>
        <p:txBody>
          <a:bodyPr/>
          <a:lstStyle/>
          <a:p>
            <a:endParaRPr lang="en-US" dirty="0"/>
          </a:p>
        </p:txBody>
      </p:sp>
      <p:sp>
        <p:nvSpPr>
          <p:cNvPr id="19" name="Oval 18">
            <a:extLst>
              <a:ext uri="{FF2B5EF4-FFF2-40B4-BE49-F238E27FC236}">
                <a16:creationId xmlns:a16="http://schemas.microsoft.com/office/drawing/2014/main" id="{5AE156D2-E627-F140-AF7C-E833F4602288}"/>
              </a:ext>
            </a:extLst>
          </p:cNvPr>
          <p:cNvSpPr>
            <a:spLocks noChangeAspect="1"/>
          </p:cNvSpPr>
          <p:nvPr userDrawn="1"/>
        </p:nvSpPr>
        <p:spPr>
          <a:xfrm>
            <a:off x="284625" y="6385277"/>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5">
            <a:extLst>
              <a:ext uri="{FF2B5EF4-FFF2-40B4-BE49-F238E27FC236}">
                <a16:creationId xmlns:a16="http://schemas.microsoft.com/office/drawing/2014/main" id="{82EE8394-4DBA-A145-A32D-C6163D910EDF}"/>
              </a:ext>
            </a:extLst>
          </p:cNvPr>
          <p:cNvSpPr txBox="1">
            <a:spLocks/>
          </p:cNvSpPr>
          <p:nvPr userDrawn="1"/>
        </p:nvSpPr>
        <p:spPr>
          <a:xfrm>
            <a:off x="161449" y="6397153"/>
            <a:ext cx="534352" cy="274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20E0ADD-7B60-4FFF-8AE6-E9F59ACE8D9F}" type="slidenum">
              <a:rPr lang="en-CA" sz="1100" smtClean="0">
                <a:solidFill>
                  <a:schemeClr val="tx1"/>
                </a:solidFill>
                <a:latin typeface="+mj-lt"/>
              </a:rPr>
              <a:pPr algn="ctr"/>
              <a:t>‹#›</a:t>
            </a:fld>
            <a:endParaRPr lang="en-CA" sz="1600" dirty="0">
              <a:solidFill>
                <a:schemeClr val="tx1"/>
              </a:solidFill>
              <a:latin typeface="+mj-lt"/>
            </a:endParaRPr>
          </a:p>
        </p:txBody>
      </p:sp>
    </p:spTree>
    <p:extLst>
      <p:ext uri="{BB962C8B-B14F-4D97-AF65-F5344CB8AC3E}">
        <p14:creationId xmlns:p14="http://schemas.microsoft.com/office/powerpoint/2010/main" val="13966481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ck cover 2">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B29E587-B96E-F14D-B6B2-B3FBC25BAC1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 y="0"/>
            <a:ext cx="12192001" cy="6858001"/>
          </a:xfrm>
          <a:prstGeom prst="rect">
            <a:avLst/>
          </a:prstGeom>
        </p:spPr>
      </p:pic>
      <p:sp>
        <p:nvSpPr>
          <p:cNvPr id="32" name="Oval 31">
            <a:extLst>
              <a:ext uri="{FF2B5EF4-FFF2-40B4-BE49-F238E27FC236}">
                <a16:creationId xmlns:a16="http://schemas.microsoft.com/office/drawing/2014/main" id="{342C5BB2-A6B8-1D43-85B2-E912A10CE310}"/>
              </a:ext>
            </a:extLst>
          </p:cNvPr>
          <p:cNvSpPr>
            <a:spLocks noChangeAspect="1"/>
          </p:cNvSpPr>
          <p:nvPr userDrawn="1"/>
        </p:nvSpPr>
        <p:spPr>
          <a:xfrm>
            <a:off x="284625" y="6385277"/>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lide Number Placeholder 5">
            <a:extLst>
              <a:ext uri="{FF2B5EF4-FFF2-40B4-BE49-F238E27FC236}">
                <a16:creationId xmlns:a16="http://schemas.microsoft.com/office/drawing/2014/main" id="{81668E62-1A0A-9344-BD76-4A6C8A4BEB10}"/>
              </a:ext>
            </a:extLst>
          </p:cNvPr>
          <p:cNvSpPr txBox="1">
            <a:spLocks/>
          </p:cNvSpPr>
          <p:nvPr userDrawn="1"/>
        </p:nvSpPr>
        <p:spPr>
          <a:xfrm>
            <a:off x="161449" y="6397153"/>
            <a:ext cx="534352" cy="274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20E0ADD-7B60-4FFF-8AE6-E9F59ACE8D9F}" type="slidenum">
              <a:rPr lang="en-CA" sz="1100" smtClean="0">
                <a:solidFill>
                  <a:schemeClr val="tx1"/>
                </a:solidFill>
                <a:latin typeface="+mj-lt"/>
              </a:rPr>
              <a:pPr algn="ctr"/>
              <a:t>‹#›</a:t>
            </a:fld>
            <a:endParaRPr lang="en-CA" sz="1600" dirty="0">
              <a:solidFill>
                <a:schemeClr val="tx1"/>
              </a:solidFill>
              <a:latin typeface="+mj-lt"/>
            </a:endParaRPr>
          </a:p>
        </p:txBody>
      </p:sp>
      <p:pic>
        <p:nvPicPr>
          <p:cNvPr id="36" name="Picture 35">
            <a:extLst>
              <a:ext uri="{FF2B5EF4-FFF2-40B4-BE49-F238E27FC236}">
                <a16:creationId xmlns:a16="http://schemas.microsoft.com/office/drawing/2014/main" id="{B601CCD6-250E-7644-9129-778FA4D00BD8}"/>
              </a:ext>
            </a:extLst>
          </p:cNvPr>
          <p:cNvPicPr>
            <a:picLocks noChangeAspect="1"/>
          </p:cNvPicPr>
          <p:nvPr userDrawn="1"/>
        </p:nvPicPr>
        <p:blipFill>
          <a:blip r:embed="rId4"/>
          <a:stretch>
            <a:fillRect/>
          </a:stretch>
        </p:blipFill>
        <p:spPr>
          <a:xfrm>
            <a:off x="6091003" y="285111"/>
            <a:ext cx="5781858" cy="878516"/>
          </a:xfrm>
          <a:prstGeom prst="rect">
            <a:avLst/>
          </a:prstGeom>
        </p:spPr>
      </p:pic>
      <p:sp>
        <p:nvSpPr>
          <p:cNvPr id="46" name="Picture Placeholder 12">
            <a:extLst>
              <a:ext uri="{FF2B5EF4-FFF2-40B4-BE49-F238E27FC236}">
                <a16:creationId xmlns:a16="http://schemas.microsoft.com/office/drawing/2014/main" id="{662A8BDA-EB35-C544-97F7-9A31FDC6698F}"/>
              </a:ext>
            </a:extLst>
          </p:cNvPr>
          <p:cNvSpPr>
            <a:spLocks noGrp="1"/>
          </p:cNvSpPr>
          <p:nvPr>
            <p:ph type="pic" sz="quarter" idx="13"/>
          </p:nvPr>
        </p:nvSpPr>
        <p:spPr>
          <a:xfrm>
            <a:off x="7588800" y="1543575"/>
            <a:ext cx="3780000" cy="3780000"/>
          </a:xfrm>
          <a:prstGeom prst="ellipse">
            <a:avLst/>
          </a:prstGeom>
        </p:spPr>
        <p:txBody>
          <a:bodyPr/>
          <a:lstStyle/>
          <a:p>
            <a:endParaRPr lang="en-US"/>
          </a:p>
        </p:txBody>
      </p:sp>
      <p:sp>
        <p:nvSpPr>
          <p:cNvPr id="17" name="Text Placeholder 13">
            <a:extLst>
              <a:ext uri="{FF2B5EF4-FFF2-40B4-BE49-F238E27FC236}">
                <a16:creationId xmlns:a16="http://schemas.microsoft.com/office/drawing/2014/main" id="{46631CEB-8597-4B7A-8698-2C45BF567BFD}"/>
              </a:ext>
            </a:extLst>
          </p:cNvPr>
          <p:cNvSpPr>
            <a:spLocks noGrp="1"/>
          </p:cNvSpPr>
          <p:nvPr>
            <p:ph type="body" sz="quarter" idx="15" hasCustomPrompt="1"/>
          </p:nvPr>
        </p:nvSpPr>
        <p:spPr>
          <a:xfrm>
            <a:off x="546099" y="3083669"/>
            <a:ext cx="6688890" cy="3104186"/>
          </a:xfrm>
        </p:spPr>
        <p:txBody>
          <a:bodyPr>
            <a:normAutofit/>
          </a:bodyPr>
          <a:lstStyle>
            <a:lvl1pPr marL="0" indent="0">
              <a:lnSpc>
                <a:spcPct val="110000"/>
              </a:lnSpc>
              <a:spcAft>
                <a:spcPts val="300"/>
              </a:spcAft>
              <a:buFont typeface="Arial" panose="020B0604020202020204" pitchFamily="34" charset="0"/>
              <a:buNone/>
              <a:defRPr sz="2500">
                <a:latin typeface="+mj-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add content</a:t>
            </a:r>
          </a:p>
        </p:txBody>
      </p:sp>
      <p:sp>
        <p:nvSpPr>
          <p:cNvPr id="18" name="Text Placeholder 13">
            <a:extLst>
              <a:ext uri="{FF2B5EF4-FFF2-40B4-BE49-F238E27FC236}">
                <a16:creationId xmlns:a16="http://schemas.microsoft.com/office/drawing/2014/main" id="{3ED64F27-F55A-4F6C-A7A3-D5BAF2CF29BA}"/>
              </a:ext>
            </a:extLst>
          </p:cNvPr>
          <p:cNvSpPr>
            <a:spLocks noGrp="1"/>
          </p:cNvSpPr>
          <p:nvPr>
            <p:ph type="body" sz="quarter" idx="16" hasCustomPrompt="1"/>
          </p:nvPr>
        </p:nvSpPr>
        <p:spPr>
          <a:xfrm>
            <a:off x="546099" y="1713285"/>
            <a:ext cx="6688889" cy="1370383"/>
          </a:xfrm>
        </p:spPr>
        <p:txBody>
          <a:bodyPr>
            <a:normAutofit/>
          </a:bodyPr>
          <a:lstStyle>
            <a:lvl1pPr marL="0" indent="0">
              <a:lnSpc>
                <a:spcPct val="100000"/>
              </a:lnSpc>
              <a:spcAft>
                <a:spcPts val="300"/>
              </a:spcAft>
              <a:buFont typeface="Arial" panose="020B0604020202020204" pitchFamily="34" charset="0"/>
              <a:buNone/>
              <a:defRPr sz="4000" b="1">
                <a:solidFill>
                  <a:schemeClr val="tx1"/>
                </a:solidFill>
                <a:latin typeface="+mj-lt"/>
              </a:defRPr>
            </a:lvl1pPr>
            <a:lvl2pPr>
              <a:defRPr>
                <a:latin typeface="Trebuchet MS" panose="020B0703020202090204" pitchFamily="34" charset="0"/>
              </a:defRPr>
            </a:lvl2pPr>
            <a:lvl3pPr>
              <a:defRPr>
                <a:latin typeface="Trebuchet MS" panose="020B070302020209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add title</a:t>
            </a:r>
          </a:p>
        </p:txBody>
      </p:sp>
    </p:spTree>
    <p:extLst>
      <p:ext uri="{BB962C8B-B14F-4D97-AF65-F5344CB8AC3E}">
        <p14:creationId xmlns:p14="http://schemas.microsoft.com/office/powerpoint/2010/main" val="4283296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Conten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8ABD058E-9417-3D40-ABFC-1E5FABE29D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50" y="6041060"/>
            <a:ext cx="12256770" cy="817118"/>
          </a:xfrm>
          <a:prstGeom prst="rect">
            <a:avLst/>
          </a:prstGeom>
        </p:spPr>
      </p:pic>
      <p:sp>
        <p:nvSpPr>
          <p:cNvPr id="8" name="Text Placeholder 9">
            <a:extLst>
              <a:ext uri="{FF2B5EF4-FFF2-40B4-BE49-F238E27FC236}">
                <a16:creationId xmlns:a16="http://schemas.microsoft.com/office/drawing/2014/main" id="{334421F6-F5B6-465A-911A-0CDF8195DA89}"/>
              </a:ext>
            </a:extLst>
          </p:cNvPr>
          <p:cNvSpPr>
            <a:spLocks noGrp="1"/>
          </p:cNvSpPr>
          <p:nvPr>
            <p:ph type="body" sz="quarter" idx="13" hasCustomPrompt="1"/>
          </p:nvPr>
        </p:nvSpPr>
        <p:spPr>
          <a:xfrm>
            <a:off x="319087" y="335713"/>
            <a:ext cx="11444288" cy="707886"/>
          </a:xfrm>
        </p:spPr>
        <p:txBody>
          <a:bodyPr wrap="square" anchor="ctr" anchorCtr="0">
            <a:normAutofit/>
          </a:bodyPr>
          <a:lstStyle>
            <a:lvl1pPr marL="0" indent="0">
              <a:lnSpc>
                <a:spcPct val="110000"/>
              </a:lnSpc>
              <a:buNone/>
              <a:defRPr sz="4000" b="1">
                <a:solidFill>
                  <a:schemeClr val="tx1"/>
                </a:solidFill>
                <a:latin typeface="Arial" panose="020B0604020202020204" pitchFamily="34" charset="0"/>
                <a:cs typeface="Arial" panose="020B0604020202020204" pitchFamily="34" charset="0"/>
              </a:defRPr>
            </a:lvl1pPr>
          </a:lstStyle>
          <a:p>
            <a:pPr lvl="0"/>
            <a:r>
              <a:rPr lang="en-US" dirty="0"/>
              <a:t>Click to add title</a:t>
            </a:r>
          </a:p>
        </p:txBody>
      </p:sp>
      <p:sp>
        <p:nvSpPr>
          <p:cNvPr id="14" name="Text Placeholder 13">
            <a:extLst>
              <a:ext uri="{FF2B5EF4-FFF2-40B4-BE49-F238E27FC236}">
                <a16:creationId xmlns:a16="http://schemas.microsoft.com/office/drawing/2014/main" id="{B89055F9-6EE3-4100-915D-355B9A7A99BC}"/>
              </a:ext>
            </a:extLst>
          </p:cNvPr>
          <p:cNvSpPr>
            <a:spLocks noGrp="1"/>
          </p:cNvSpPr>
          <p:nvPr>
            <p:ph type="body" sz="quarter" idx="15" hasCustomPrompt="1"/>
          </p:nvPr>
        </p:nvSpPr>
        <p:spPr>
          <a:xfrm>
            <a:off x="319088" y="1649060"/>
            <a:ext cx="11444287" cy="4392000"/>
          </a:xfrm>
        </p:spPr>
        <p:txBody>
          <a:bodyPr numCol="1" spcCol="180000">
            <a:normAutofit/>
          </a:bodyPr>
          <a:lstStyle>
            <a:lvl1pPr marL="342900" indent="-342900">
              <a:lnSpc>
                <a:spcPct val="110000"/>
              </a:lnSpc>
              <a:spcBef>
                <a:spcPts val="300"/>
              </a:spcBef>
              <a:spcAft>
                <a:spcPts val="300"/>
              </a:spcAft>
              <a:buClr>
                <a:srgbClr val="ED6B00"/>
              </a:buClr>
              <a:buFont typeface="Arial" panose="020B0604020202020204" pitchFamily="34" charset="0"/>
              <a:buChar char="•"/>
              <a:defRPr sz="2500">
                <a:solidFill>
                  <a:schemeClr val="tx1"/>
                </a:solidFill>
                <a:latin typeface="+mn-lt"/>
              </a:defRPr>
            </a:lvl1pPr>
            <a:lvl2pPr>
              <a:defRPr>
                <a:latin typeface="+mn-lt"/>
              </a:defRPr>
            </a:lvl2pPr>
            <a:lvl3pPr>
              <a:defRPr>
                <a:latin typeface="+mn-lt"/>
              </a:defRPr>
            </a:lvl3pPr>
            <a:lvl4pPr>
              <a:defRPr>
                <a:latin typeface="+mn-lt"/>
              </a:defRPr>
            </a:lvl4pPr>
            <a:lvl5pPr marL="1828800" indent="0">
              <a:buNone/>
              <a:defRPr>
                <a:latin typeface="+mn-lt"/>
              </a:defRPr>
            </a:lvl5pPr>
          </a:lstStyle>
          <a:p>
            <a:pPr lvl="0"/>
            <a:r>
              <a:rPr lang="en-US" dirty="0"/>
              <a:t>Click to add content	</a:t>
            </a:r>
          </a:p>
          <a:p>
            <a:pPr lvl="1"/>
            <a:endParaRPr lang="en-US" dirty="0">
              <a:latin typeface="+mn-lt"/>
            </a:endParaRPr>
          </a:p>
          <a:p>
            <a:pPr lvl="2"/>
            <a:endParaRPr lang="en-US" dirty="0">
              <a:latin typeface="+mn-lt"/>
            </a:endParaRPr>
          </a:p>
          <a:p>
            <a:pPr lvl="3"/>
            <a:endParaRPr lang="en-US" dirty="0">
              <a:latin typeface="+mn-lt"/>
            </a:endParaRPr>
          </a:p>
          <a:p>
            <a:pPr lvl="4"/>
            <a:endParaRPr lang="en-US" dirty="0"/>
          </a:p>
        </p:txBody>
      </p:sp>
      <p:sp>
        <p:nvSpPr>
          <p:cNvPr id="10" name="Text Placeholder 11">
            <a:extLst>
              <a:ext uri="{FF2B5EF4-FFF2-40B4-BE49-F238E27FC236}">
                <a16:creationId xmlns:a16="http://schemas.microsoft.com/office/drawing/2014/main" id="{40BEBC15-679D-4A08-9547-C1B7596D3DCF}"/>
              </a:ext>
            </a:extLst>
          </p:cNvPr>
          <p:cNvSpPr>
            <a:spLocks noGrp="1"/>
          </p:cNvSpPr>
          <p:nvPr>
            <p:ph type="body" sz="quarter" idx="14" hasCustomPrompt="1"/>
          </p:nvPr>
        </p:nvSpPr>
        <p:spPr>
          <a:xfrm>
            <a:off x="319087" y="1079658"/>
            <a:ext cx="11444287" cy="480131"/>
          </a:xfrm>
        </p:spPr>
        <p:txBody>
          <a:bodyPr anchor="ctr" anchorCtr="0">
            <a:normAutofit/>
          </a:bodyPr>
          <a:lstStyle>
            <a:lvl1pPr marL="0" indent="0">
              <a:buNone/>
              <a:defRPr sz="2800" b="1">
                <a:solidFill>
                  <a:schemeClr val="tx1"/>
                </a:solidFill>
                <a:latin typeface="+mj-lt"/>
              </a:defRPr>
            </a:lvl1pPr>
          </a:lstStyle>
          <a:p>
            <a:pPr lvl="0"/>
            <a:r>
              <a:rPr lang="en-US" dirty="0"/>
              <a:t>Subtitle</a:t>
            </a:r>
          </a:p>
        </p:txBody>
      </p:sp>
      <p:sp>
        <p:nvSpPr>
          <p:cNvPr id="17" name="Oval 16">
            <a:extLst>
              <a:ext uri="{FF2B5EF4-FFF2-40B4-BE49-F238E27FC236}">
                <a16:creationId xmlns:a16="http://schemas.microsoft.com/office/drawing/2014/main" id="{85D820D7-211E-E44A-B57A-C625D8D88D54}"/>
              </a:ext>
            </a:extLst>
          </p:cNvPr>
          <p:cNvSpPr>
            <a:spLocks noChangeAspect="1"/>
          </p:cNvSpPr>
          <p:nvPr userDrawn="1"/>
        </p:nvSpPr>
        <p:spPr>
          <a:xfrm>
            <a:off x="284625" y="6385277"/>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5">
            <a:extLst>
              <a:ext uri="{FF2B5EF4-FFF2-40B4-BE49-F238E27FC236}">
                <a16:creationId xmlns:a16="http://schemas.microsoft.com/office/drawing/2014/main" id="{6AE614F2-A87C-463D-B995-BCA75389D10D}"/>
              </a:ext>
            </a:extLst>
          </p:cNvPr>
          <p:cNvSpPr txBox="1">
            <a:spLocks/>
          </p:cNvSpPr>
          <p:nvPr userDrawn="1"/>
        </p:nvSpPr>
        <p:spPr>
          <a:xfrm>
            <a:off x="161449" y="6397153"/>
            <a:ext cx="534352" cy="274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20E0ADD-7B60-4FFF-8AE6-E9F59ACE8D9F}" type="slidenum">
              <a:rPr lang="en-CA" sz="1100" smtClean="0">
                <a:solidFill>
                  <a:schemeClr val="tx1"/>
                </a:solidFill>
                <a:latin typeface="+mj-lt"/>
              </a:rPr>
              <a:pPr algn="ctr"/>
              <a:t>‹#›</a:t>
            </a:fld>
            <a:endParaRPr lang="en-CA" sz="1600" dirty="0">
              <a:solidFill>
                <a:schemeClr val="tx1"/>
              </a:solidFill>
              <a:latin typeface="+mj-lt"/>
            </a:endParaRPr>
          </a:p>
        </p:txBody>
      </p:sp>
      <p:pic>
        <p:nvPicPr>
          <p:cNvPr id="7" name="Graphic 6">
            <a:extLst>
              <a:ext uri="{FF2B5EF4-FFF2-40B4-BE49-F238E27FC236}">
                <a16:creationId xmlns:a16="http://schemas.microsoft.com/office/drawing/2014/main" id="{6917A58C-DDC3-A440-BE8E-02BF6C713B9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20796" y="6225613"/>
            <a:ext cx="576000" cy="460800"/>
          </a:xfrm>
          <a:prstGeom prst="rect">
            <a:avLst/>
          </a:prstGeom>
        </p:spPr>
      </p:pic>
      <p:sp>
        <p:nvSpPr>
          <p:cNvPr id="15" name="Rectangle 14">
            <a:extLst>
              <a:ext uri="{FF2B5EF4-FFF2-40B4-BE49-F238E27FC236}">
                <a16:creationId xmlns:a16="http://schemas.microsoft.com/office/drawing/2014/main" id="{5E08C087-6270-894C-8AA1-2D492B0568CF}"/>
              </a:ext>
            </a:extLst>
          </p:cNvPr>
          <p:cNvSpPr/>
          <p:nvPr userDrawn="1"/>
        </p:nvSpPr>
        <p:spPr>
          <a:xfrm>
            <a:off x="450000" y="252000"/>
            <a:ext cx="900000" cy="72000"/>
          </a:xfrm>
          <a:prstGeom prst="rect">
            <a:avLst/>
          </a:prstGeom>
          <a:gradFill>
            <a:gsLst>
              <a:gs pos="36000">
                <a:srgbClr val="FA7E04"/>
              </a:gs>
              <a:gs pos="100000">
                <a:srgbClr val="F0CD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21596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8F553E81-D8EE-DD42-A320-3336E39C010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204000" cy="6864750"/>
          </a:xfrm>
          <a:prstGeom prst="rect">
            <a:avLst/>
          </a:prstGeom>
        </p:spPr>
      </p:pic>
      <p:pic>
        <p:nvPicPr>
          <p:cNvPr id="30" name="Graphic 29">
            <a:extLst>
              <a:ext uri="{FF2B5EF4-FFF2-40B4-BE49-F238E27FC236}">
                <a16:creationId xmlns:a16="http://schemas.microsoft.com/office/drawing/2014/main" id="{982D04A4-64D3-974D-B0FD-1CA5747810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flipH="1">
            <a:off x="-17252" y="1701846"/>
            <a:ext cx="11160000" cy="5182033"/>
          </a:xfrm>
          <a:prstGeom prst="rect">
            <a:avLst/>
          </a:prstGeom>
        </p:spPr>
      </p:pic>
      <p:sp>
        <p:nvSpPr>
          <p:cNvPr id="32" name="Oval 31">
            <a:extLst>
              <a:ext uri="{FF2B5EF4-FFF2-40B4-BE49-F238E27FC236}">
                <a16:creationId xmlns:a16="http://schemas.microsoft.com/office/drawing/2014/main" id="{98A6F8BD-EFAF-2B40-B20F-974549E4B4D3}"/>
              </a:ext>
            </a:extLst>
          </p:cNvPr>
          <p:cNvSpPr>
            <a:spLocks noChangeAspect="1"/>
          </p:cNvSpPr>
          <p:nvPr userDrawn="1"/>
        </p:nvSpPr>
        <p:spPr>
          <a:xfrm>
            <a:off x="284625" y="6385277"/>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lide Number Placeholder 5">
            <a:extLst>
              <a:ext uri="{FF2B5EF4-FFF2-40B4-BE49-F238E27FC236}">
                <a16:creationId xmlns:a16="http://schemas.microsoft.com/office/drawing/2014/main" id="{62EFFC7A-00BF-D34F-8613-4309768BA59A}"/>
              </a:ext>
            </a:extLst>
          </p:cNvPr>
          <p:cNvSpPr txBox="1">
            <a:spLocks/>
          </p:cNvSpPr>
          <p:nvPr userDrawn="1"/>
        </p:nvSpPr>
        <p:spPr>
          <a:xfrm>
            <a:off x="161449" y="6397153"/>
            <a:ext cx="534352" cy="274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20E0ADD-7B60-4FFF-8AE6-E9F59ACE8D9F}" type="slidenum">
              <a:rPr lang="en-CA" sz="1100" smtClean="0">
                <a:solidFill>
                  <a:schemeClr val="tx1"/>
                </a:solidFill>
                <a:latin typeface="+mj-lt"/>
              </a:rPr>
              <a:pPr algn="ctr"/>
              <a:t>‹#›</a:t>
            </a:fld>
            <a:endParaRPr lang="en-CA" sz="1600" dirty="0">
              <a:solidFill>
                <a:schemeClr val="tx1"/>
              </a:solidFill>
              <a:latin typeface="+mj-lt"/>
            </a:endParaRPr>
          </a:p>
        </p:txBody>
      </p:sp>
      <p:pic>
        <p:nvPicPr>
          <p:cNvPr id="42" name="Picture 41">
            <a:extLst>
              <a:ext uri="{FF2B5EF4-FFF2-40B4-BE49-F238E27FC236}">
                <a16:creationId xmlns:a16="http://schemas.microsoft.com/office/drawing/2014/main" id="{B8BAE6A4-9E49-F74C-B247-11B76234F3F1}"/>
              </a:ext>
            </a:extLst>
          </p:cNvPr>
          <p:cNvPicPr>
            <a:picLocks noChangeAspect="1"/>
          </p:cNvPicPr>
          <p:nvPr userDrawn="1"/>
        </p:nvPicPr>
        <p:blipFill>
          <a:blip r:embed="rId6"/>
          <a:srcRect/>
          <a:stretch/>
        </p:blipFill>
        <p:spPr>
          <a:xfrm>
            <a:off x="6091003" y="290671"/>
            <a:ext cx="5781858" cy="878515"/>
          </a:xfrm>
          <a:prstGeom prst="rect">
            <a:avLst/>
          </a:prstGeom>
        </p:spPr>
      </p:pic>
      <p:sp>
        <p:nvSpPr>
          <p:cNvPr id="44" name="TextBox 43">
            <a:extLst>
              <a:ext uri="{FF2B5EF4-FFF2-40B4-BE49-F238E27FC236}">
                <a16:creationId xmlns:a16="http://schemas.microsoft.com/office/drawing/2014/main" id="{0EE07497-0286-6448-AF3B-067A6569AEFA}"/>
              </a:ext>
            </a:extLst>
          </p:cNvPr>
          <p:cNvSpPr txBox="1"/>
          <p:nvPr userDrawn="1"/>
        </p:nvSpPr>
        <p:spPr>
          <a:xfrm>
            <a:off x="546100" y="440615"/>
            <a:ext cx="2931886" cy="707886"/>
          </a:xfrm>
          <a:prstGeom prst="rect">
            <a:avLst/>
          </a:prstGeom>
          <a:noFill/>
        </p:spPr>
        <p:txBody>
          <a:bodyPr wrap="square" rtlCol="0">
            <a:spAutoFit/>
          </a:bodyPr>
          <a:lstStyle/>
          <a:p>
            <a:r>
              <a:rPr lang="en-US" sz="4000" b="1" dirty="0">
                <a:solidFill>
                  <a:schemeClr val="tx1"/>
                </a:solidFill>
                <a:latin typeface="Arial" panose="020B0604020202020204" pitchFamily="34" charset="0"/>
                <a:cs typeface="Arial" panose="020B0604020202020204" pitchFamily="34" charset="0"/>
              </a:rPr>
              <a:t>Contact us</a:t>
            </a:r>
          </a:p>
        </p:txBody>
      </p:sp>
      <p:pic>
        <p:nvPicPr>
          <p:cNvPr id="20" name="Picture Placeholder 3">
            <a:extLst>
              <a:ext uri="{FF2B5EF4-FFF2-40B4-BE49-F238E27FC236}">
                <a16:creationId xmlns:a16="http://schemas.microsoft.com/office/drawing/2014/main" id="{96C0A369-FAF1-4BD7-BBAC-C6C3675D6D59}"/>
              </a:ext>
            </a:extLst>
          </p:cNvPr>
          <p:cNvPicPr>
            <a:picLocks noChangeAspect="1"/>
          </p:cNvPicPr>
          <p:nvPr userDrawn="1"/>
        </p:nvPicPr>
        <p:blipFill rotWithShape="1">
          <a:blip r:embed="rId7"/>
          <a:srcRect l="41235" r="3111"/>
          <a:stretch/>
        </p:blipFill>
        <p:spPr>
          <a:xfrm>
            <a:off x="7596706" y="1759082"/>
            <a:ext cx="3780000" cy="3780000"/>
          </a:xfrm>
          <a:prstGeom prst="flowChartConnector">
            <a:avLst/>
          </a:prstGeom>
        </p:spPr>
      </p:pic>
      <p:sp>
        <p:nvSpPr>
          <p:cNvPr id="25" name="TextBox 24">
            <a:extLst>
              <a:ext uri="{FF2B5EF4-FFF2-40B4-BE49-F238E27FC236}">
                <a16:creationId xmlns:a16="http://schemas.microsoft.com/office/drawing/2014/main" id="{D17E65EA-A528-41F0-AED1-3A3D15768730}"/>
              </a:ext>
            </a:extLst>
          </p:cNvPr>
          <p:cNvSpPr txBox="1"/>
          <p:nvPr userDrawn="1"/>
        </p:nvSpPr>
        <p:spPr>
          <a:xfrm>
            <a:off x="546100" y="3423001"/>
            <a:ext cx="3487677" cy="646331"/>
          </a:xfrm>
          <a:prstGeom prst="rect">
            <a:avLst/>
          </a:prstGeom>
          <a:noFill/>
        </p:spPr>
        <p:txBody>
          <a:bodyPr wrap="square" rtlCol="0">
            <a:spAutoFit/>
          </a:bodyPr>
          <a:lstStyle/>
          <a:p>
            <a:r>
              <a:rPr lang="en-US" sz="1800" dirty="0">
                <a:solidFill>
                  <a:schemeClr val="tx1"/>
                </a:solidFill>
                <a:latin typeface="+mn-lt"/>
              </a:rPr>
              <a:t>Phone: 1 800 263-2887 </a:t>
            </a:r>
            <a:br>
              <a:rPr lang="en-US" sz="1800" dirty="0">
                <a:solidFill>
                  <a:schemeClr val="tx1"/>
                </a:solidFill>
                <a:latin typeface="+mn-lt"/>
              </a:rPr>
            </a:br>
            <a:r>
              <a:rPr lang="en-US" sz="1800" dirty="0">
                <a:solidFill>
                  <a:schemeClr val="tx1"/>
                </a:solidFill>
                <a:latin typeface="+mn-lt"/>
              </a:rPr>
              <a:t>Email: </a:t>
            </a:r>
            <a:r>
              <a:rPr lang="en-US" sz="1800" b="1" u="sng" dirty="0">
                <a:solidFill>
                  <a:schemeClr val="tx1"/>
                </a:solidFill>
                <a:latin typeface="+mn-lt"/>
                <a:hlinkClick r:id="rId8"/>
              </a:rPr>
              <a:t>yof@otf.ca</a:t>
            </a:r>
            <a:endParaRPr lang="en-US" sz="1800" b="1" u="sng" dirty="0">
              <a:solidFill>
                <a:schemeClr val="tx1"/>
              </a:solidFill>
              <a:latin typeface="+mn-lt"/>
            </a:endParaRPr>
          </a:p>
        </p:txBody>
      </p:sp>
      <p:pic>
        <p:nvPicPr>
          <p:cNvPr id="26" name="Picture 25">
            <a:extLst>
              <a:ext uri="{FF2B5EF4-FFF2-40B4-BE49-F238E27FC236}">
                <a16:creationId xmlns:a16="http://schemas.microsoft.com/office/drawing/2014/main" id="{B978A4E3-D3EF-4A7C-A7C0-39B8914C0CF6}"/>
              </a:ext>
            </a:extLst>
          </p:cNvPr>
          <p:cNvPicPr>
            <a:picLocks noChangeAspect="1"/>
          </p:cNvPicPr>
          <p:nvPr userDrawn="1"/>
        </p:nvPicPr>
        <p:blipFill>
          <a:blip r:embed="rId9"/>
          <a:stretch>
            <a:fillRect/>
          </a:stretch>
        </p:blipFill>
        <p:spPr>
          <a:xfrm>
            <a:off x="4895407" y="5746843"/>
            <a:ext cx="376447" cy="376447"/>
          </a:xfrm>
          <a:prstGeom prst="rect">
            <a:avLst/>
          </a:prstGeom>
        </p:spPr>
      </p:pic>
      <p:pic>
        <p:nvPicPr>
          <p:cNvPr id="27" name="Picture 26">
            <a:extLst>
              <a:ext uri="{FF2B5EF4-FFF2-40B4-BE49-F238E27FC236}">
                <a16:creationId xmlns:a16="http://schemas.microsoft.com/office/drawing/2014/main" id="{AF720661-8FB6-4F6C-85FE-285A5A9F1CAE}"/>
              </a:ext>
            </a:extLst>
          </p:cNvPr>
          <p:cNvPicPr>
            <a:picLocks noChangeAspect="1"/>
          </p:cNvPicPr>
          <p:nvPr userDrawn="1"/>
        </p:nvPicPr>
        <p:blipFill>
          <a:blip r:embed="rId10"/>
          <a:stretch>
            <a:fillRect/>
          </a:stretch>
        </p:blipFill>
        <p:spPr>
          <a:xfrm>
            <a:off x="2769969" y="5745910"/>
            <a:ext cx="376447" cy="376447"/>
          </a:xfrm>
          <a:prstGeom prst="rect">
            <a:avLst/>
          </a:prstGeom>
        </p:spPr>
      </p:pic>
      <p:pic>
        <p:nvPicPr>
          <p:cNvPr id="28" name="Picture 27">
            <a:extLst>
              <a:ext uri="{FF2B5EF4-FFF2-40B4-BE49-F238E27FC236}">
                <a16:creationId xmlns:a16="http://schemas.microsoft.com/office/drawing/2014/main" id="{1D027CB5-556B-4719-9A7D-D07620DAD507}"/>
              </a:ext>
            </a:extLst>
          </p:cNvPr>
          <p:cNvPicPr>
            <a:picLocks noChangeAspect="1"/>
          </p:cNvPicPr>
          <p:nvPr userDrawn="1"/>
        </p:nvPicPr>
        <p:blipFill>
          <a:blip r:embed="rId11"/>
          <a:stretch>
            <a:fillRect/>
          </a:stretch>
        </p:blipFill>
        <p:spPr>
          <a:xfrm>
            <a:off x="644531" y="5742347"/>
            <a:ext cx="376447" cy="376447"/>
          </a:xfrm>
          <a:prstGeom prst="rect">
            <a:avLst/>
          </a:prstGeom>
        </p:spPr>
      </p:pic>
      <p:sp>
        <p:nvSpPr>
          <p:cNvPr id="35" name="Rectangle 34">
            <a:extLst>
              <a:ext uri="{FF2B5EF4-FFF2-40B4-BE49-F238E27FC236}">
                <a16:creationId xmlns:a16="http://schemas.microsoft.com/office/drawing/2014/main" id="{A4721468-6C1A-4213-BB04-DE158CFF7791}"/>
              </a:ext>
            </a:extLst>
          </p:cNvPr>
          <p:cNvSpPr/>
          <p:nvPr userDrawn="1"/>
        </p:nvSpPr>
        <p:spPr>
          <a:xfrm>
            <a:off x="3205497" y="5761293"/>
            <a:ext cx="1256911" cy="338554"/>
          </a:xfrm>
          <a:prstGeom prst="rect">
            <a:avLst/>
          </a:prstGeom>
        </p:spPr>
        <p:txBody>
          <a:bodyPr wrap="square">
            <a:spAutoFit/>
          </a:bodyPr>
          <a:lstStyle/>
          <a:p>
            <a:r>
              <a:rPr lang="en-US" sz="1600" dirty="0">
                <a:latin typeface="+mn-lt"/>
                <a:hlinkClick r:id="rId12"/>
              </a:rPr>
              <a:t>/YOFatOTF</a:t>
            </a:r>
            <a:endParaRPr lang="en-US" sz="1600" dirty="0">
              <a:latin typeface="+mn-lt"/>
            </a:endParaRPr>
          </a:p>
        </p:txBody>
      </p:sp>
      <p:sp>
        <p:nvSpPr>
          <p:cNvPr id="36" name="Rectangle 35">
            <a:extLst>
              <a:ext uri="{FF2B5EF4-FFF2-40B4-BE49-F238E27FC236}">
                <a16:creationId xmlns:a16="http://schemas.microsoft.com/office/drawing/2014/main" id="{206A2CC6-032F-4265-9A12-C3D33A2A5666}"/>
              </a:ext>
            </a:extLst>
          </p:cNvPr>
          <p:cNvSpPr/>
          <p:nvPr userDrawn="1"/>
        </p:nvSpPr>
        <p:spPr>
          <a:xfrm>
            <a:off x="1082689" y="5761293"/>
            <a:ext cx="1497533" cy="338554"/>
          </a:xfrm>
          <a:prstGeom prst="rect">
            <a:avLst/>
          </a:prstGeom>
        </p:spPr>
        <p:txBody>
          <a:bodyPr wrap="square">
            <a:spAutoFit/>
          </a:bodyPr>
          <a:lstStyle/>
          <a:p>
            <a:r>
              <a:rPr lang="en-US" sz="1600" dirty="0">
                <a:latin typeface="+mn-lt"/>
                <a:hlinkClick r:id="rId13"/>
              </a:rPr>
              <a:t>@YOFatOTF</a:t>
            </a:r>
            <a:endParaRPr lang="en-US" sz="1600" dirty="0">
              <a:latin typeface="+mn-lt"/>
            </a:endParaRPr>
          </a:p>
        </p:txBody>
      </p:sp>
      <p:sp>
        <p:nvSpPr>
          <p:cNvPr id="37" name="TextBox 36">
            <a:extLst>
              <a:ext uri="{FF2B5EF4-FFF2-40B4-BE49-F238E27FC236}">
                <a16:creationId xmlns:a16="http://schemas.microsoft.com/office/drawing/2014/main" id="{C4CE7CA8-B011-4828-9BA4-37F287C8265C}"/>
              </a:ext>
            </a:extLst>
          </p:cNvPr>
          <p:cNvSpPr txBox="1"/>
          <p:nvPr userDrawn="1"/>
        </p:nvSpPr>
        <p:spPr>
          <a:xfrm>
            <a:off x="547308" y="5186752"/>
            <a:ext cx="2931886" cy="400110"/>
          </a:xfrm>
          <a:prstGeom prst="rect">
            <a:avLst/>
          </a:prstGeom>
          <a:noFill/>
        </p:spPr>
        <p:txBody>
          <a:bodyPr wrap="square" rtlCol="0">
            <a:spAutoFit/>
          </a:bodyPr>
          <a:lstStyle/>
          <a:p>
            <a:r>
              <a:rPr lang="en-US" sz="2000" b="1" dirty="0">
                <a:solidFill>
                  <a:schemeClr val="tx1"/>
                </a:solidFill>
                <a:latin typeface="Arial" panose="020B0604020202020204" pitchFamily="34" charset="0"/>
                <a:cs typeface="Arial" panose="020B0604020202020204" pitchFamily="34" charset="0"/>
              </a:rPr>
              <a:t>Follow us</a:t>
            </a:r>
          </a:p>
        </p:txBody>
      </p:sp>
      <p:sp>
        <p:nvSpPr>
          <p:cNvPr id="38" name="TextBox 37">
            <a:extLst>
              <a:ext uri="{FF2B5EF4-FFF2-40B4-BE49-F238E27FC236}">
                <a16:creationId xmlns:a16="http://schemas.microsoft.com/office/drawing/2014/main" id="{AD1FD946-797B-4496-BAC2-1B2C31EFD2A4}"/>
              </a:ext>
            </a:extLst>
          </p:cNvPr>
          <p:cNvSpPr txBox="1"/>
          <p:nvPr userDrawn="1"/>
        </p:nvSpPr>
        <p:spPr>
          <a:xfrm>
            <a:off x="4462408" y="3399442"/>
            <a:ext cx="243971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sng" dirty="0">
                <a:solidFill>
                  <a:schemeClr val="tx1"/>
                </a:solidFill>
                <a:latin typeface="+mn-lt"/>
                <a:cs typeface="Arial" panose="020B0604020202020204" pitchFamily="34" charset="0"/>
                <a:hlinkClick r:id="rId14"/>
              </a:rPr>
              <a:t>www.otf.ca/yof</a:t>
            </a:r>
            <a:endParaRPr lang="en-US" sz="1800" b="0" i="0" dirty="0">
              <a:solidFill>
                <a:schemeClr val="tx1"/>
              </a:solidFill>
              <a:effectLst/>
              <a:latin typeface="+mn-lt"/>
            </a:endParaRPr>
          </a:p>
        </p:txBody>
      </p:sp>
      <p:sp>
        <p:nvSpPr>
          <p:cNvPr id="39" name="TextBox 38">
            <a:extLst>
              <a:ext uri="{FF2B5EF4-FFF2-40B4-BE49-F238E27FC236}">
                <a16:creationId xmlns:a16="http://schemas.microsoft.com/office/drawing/2014/main" id="{740A7C28-4CDC-4E1D-A6CA-3BC2F0DB7492}"/>
              </a:ext>
            </a:extLst>
          </p:cNvPr>
          <p:cNvSpPr txBox="1"/>
          <p:nvPr userDrawn="1"/>
        </p:nvSpPr>
        <p:spPr>
          <a:xfrm>
            <a:off x="546100" y="4174504"/>
            <a:ext cx="421976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chemeClr val="tx1"/>
                </a:solidFill>
                <a:effectLst/>
                <a:latin typeface="+mn-lt"/>
              </a:rPr>
              <a:t>Email us to join our mailing list</a:t>
            </a:r>
          </a:p>
        </p:txBody>
      </p:sp>
      <p:sp>
        <p:nvSpPr>
          <p:cNvPr id="40" name="TextBox 39">
            <a:extLst>
              <a:ext uri="{FF2B5EF4-FFF2-40B4-BE49-F238E27FC236}">
                <a16:creationId xmlns:a16="http://schemas.microsoft.com/office/drawing/2014/main" id="{B0231D44-6C5A-4EE3-BA15-3C9252E4B25C}"/>
              </a:ext>
            </a:extLst>
          </p:cNvPr>
          <p:cNvSpPr txBox="1"/>
          <p:nvPr userDrawn="1"/>
        </p:nvSpPr>
        <p:spPr>
          <a:xfrm>
            <a:off x="543874" y="2835576"/>
            <a:ext cx="3487677" cy="523220"/>
          </a:xfrm>
          <a:prstGeom prst="rect">
            <a:avLst/>
          </a:prstGeom>
          <a:noFill/>
        </p:spPr>
        <p:txBody>
          <a:bodyPr wrap="square" rtlCol="0">
            <a:spAutoFit/>
          </a:bodyPr>
          <a:lstStyle/>
          <a:p>
            <a:r>
              <a:rPr lang="en-US" sz="2800" b="1" dirty="0">
                <a:solidFill>
                  <a:schemeClr val="tx1"/>
                </a:solidFill>
                <a:latin typeface="+mn-lt"/>
                <a:cs typeface="Arial" panose="020B0604020202020204" pitchFamily="34" charset="0"/>
              </a:rPr>
              <a:t>Support</a:t>
            </a:r>
          </a:p>
        </p:txBody>
      </p:sp>
      <p:sp>
        <p:nvSpPr>
          <p:cNvPr id="41" name="Rectangle 40">
            <a:extLst>
              <a:ext uri="{FF2B5EF4-FFF2-40B4-BE49-F238E27FC236}">
                <a16:creationId xmlns:a16="http://schemas.microsoft.com/office/drawing/2014/main" id="{2144C713-FD5B-41E3-AFC0-F6BB5127BA8B}"/>
              </a:ext>
            </a:extLst>
          </p:cNvPr>
          <p:cNvSpPr/>
          <p:nvPr userDrawn="1"/>
        </p:nvSpPr>
        <p:spPr>
          <a:xfrm>
            <a:off x="5321147" y="5742347"/>
            <a:ext cx="2518684" cy="338554"/>
          </a:xfrm>
          <a:prstGeom prst="rect">
            <a:avLst/>
          </a:prstGeom>
        </p:spPr>
        <p:txBody>
          <a:bodyPr wrap="square">
            <a:spAutoFit/>
          </a:bodyPr>
          <a:lstStyle/>
          <a:p>
            <a:r>
              <a:rPr lang="en-US" sz="1600" dirty="0">
                <a:latin typeface="+mn-lt"/>
                <a:hlinkClick r:id="rId15"/>
              </a:rPr>
              <a:t>@ONTrillium #YOFatOTF</a:t>
            </a:r>
            <a:endParaRPr lang="en-US" sz="1600" dirty="0">
              <a:latin typeface="+mn-lt"/>
            </a:endParaRPr>
          </a:p>
        </p:txBody>
      </p:sp>
      <p:sp>
        <p:nvSpPr>
          <p:cNvPr id="43" name="Rectangle 42">
            <a:extLst>
              <a:ext uri="{FF2B5EF4-FFF2-40B4-BE49-F238E27FC236}">
                <a16:creationId xmlns:a16="http://schemas.microsoft.com/office/drawing/2014/main" id="{58D9740D-4EB2-4A34-88F3-4B281057F8EE}"/>
              </a:ext>
            </a:extLst>
          </p:cNvPr>
          <p:cNvSpPr/>
          <p:nvPr userDrawn="1"/>
        </p:nvSpPr>
        <p:spPr>
          <a:xfrm>
            <a:off x="644531" y="4849733"/>
            <a:ext cx="900000" cy="72000"/>
          </a:xfrm>
          <a:prstGeom prst="rect">
            <a:avLst/>
          </a:prstGeom>
          <a:gradFill>
            <a:gsLst>
              <a:gs pos="36000">
                <a:srgbClr val="DF5CA4"/>
              </a:gs>
              <a:gs pos="100000">
                <a:srgbClr val="C05CD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77835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1A27A366-AADC-D84F-A8AF-3152A11F8D9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204000" cy="6864750"/>
          </a:xfrm>
          <a:prstGeom prst="rect">
            <a:avLst/>
          </a:prstGeom>
        </p:spPr>
      </p:pic>
      <p:pic>
        <p:nvPicPr>
          <p:cNvPr id="9" name="Graphic 8">
            <a:extLst>
              <a:ext uri="{FF2B5EF4-FFF2-40B4-BE49-F238E27FC236}">
                <a16:creationId xmlns:a16="http://schemas.microsoft.com/office/drawing/2014/main" id="{237049BA-FD02-F641-B934-FBD37E671B3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4714" y="-24714"/>
            <a:ext cx="11160000" cy="5182033"/>
          </a:xfrm>
          <a:prstGeom prst="rect">
            <a:avLst/>
          </a:prstGeom>
        </p:spPr>
      </p:pic>
      <p:sp>
        <p:nvSpPr>
          <p:cNvPr id="2" name="Title 1">
            <a:extLst>
              <a:ext uri="{FF2B5EF4-FFF2-40B4-BE49-F238E27FC236}">
                <a16:creationId xmlns:a16="http://schemas.microsoft.com/office/drawing/2014/main" id="{72221F0F-EB52-2E4F-990E-6E7936FB03B6}"/>
              </a:ext>
            </a:extLst>
          </p:cNvPr>
          <p:cNvSpPr>
            <a:spLocks noGrp="1"/>
          </p:cNvSpPr>
          <p:nvPr>
            <p:ph type="ctrTitle" hasCustomPrompt="1"/>
          </p:nvPr>
        </p:nvSpPr>
        <p:spPr>
          <a:xfrm>
            <a:off x="540000" y="1399555"/>
            <a:ext cx="7283200" cy="754053"/>
          </a:xfrm>
        </p:spPr>
        <p:txBody>
          <a:bodyPr wrap="square" anchor="b" anchorCtr="0">
            <a:spAutoFit/>
          </a:bodyPr>
          <a:lstStyle>
            <a:lvl1pPr algn="l">
              <a:defRPr sz="4300" b="1" i="0">
                <a:solidFill>
                  <a:schemeClr val="tx1"/>
                </a:solidFill>
                <a:latin typeface="Arial" panose="020B0604020202020204" pitchFamily="34" charset="0"/>
                <a:cs typeface="Arial" panose="020B0604020202020204" pitchFamily="34" charset="0"/>
              </a:defRPr>
            </a:lvl1pPr>
          </a:lstStyle>
          <a:p>
            <a:r>
              <a:rPr lang="en-US"/>
              <a:t>Click to add title</a:t>
            </a:r>
          </a:p>
        </p:txBody>
      </p:sp>
      <p:sp>
        <p:nvSpPr>
          <p:cNvPr id="10" name="Subtitle 2">
            <a:extLst>
              <a:ext uri="{FF2B5EF4-FFF2-40B4-BE49-F238E27FC236}">
                <a16:creationId xmlns:a16="http://schemas.microsoft.com/office/drawing/2014/main" id="{8BFBB318-CAA7-DE44-9087-8807792CE3B5}"/>
              </a:ext>
            </a:extLst>
          </p:cNvPr>
          <p:cNvSpPr txBox="1">
            <a:spLocks/>
          </p:cNvSpPr>
          <p:nvPr userDrawn="1"/>
        </p:nvSpPr>
        <p:spPr>
          <a:xfrm>
            <a:off x="6091003" y="5860018"/>
            <a:ext cx="5456732" cy="898708"/>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100"/>
          </a:p>
        </p:txBody>
      </p:sp>
      <p:sp>
        <p:nvSpPr>
          <p:cNvPr id="25" name="Text Placeholder 24">
            <a:extLst>
              <a:ext uri="{FF2B5EF4-FFF2-40B4-BE49-F238E27FC236}">
                <a16:creationId xmlns:a16="http://schemas.microsoft.com/office/drawing/2014/main" id="{E3581965-24AF-594A-837D-E533CBC4ED66}"/>
              </a:ext>
            </a:extLst>
          </p:cNvPr>
          <p:cNvSpPr>
            <a:spLocks noGrp="1"/>
          </p:cNvSpPr>
          <p:nvPr>
            <p:ph type="body" sz="quarter" idx="12" hasCustomPrompt="1"/>
          </p:nvPr>
        </p:nvSpPr>
        <p:spPr>
          <a:xfrm>
            <a:off x="540000" y="6172200"/>
            <a:ext cx="5351842" cy="301926"/>
          </a:xfrm>
        </p:spPr>
        <p:txBody>
          <a:bodyPr>
            <a:normAutofit/>
          </a:bodyPr>
          <a:lstStyle>
            <a:lvl1pPr marL="0" indent="0" algn="l">
              <a:buNone/>
              <a:defRPr sz="1400" b="0">
                <a:solidFill>
                  <a:schemeClr val="tx1">
                    <a:lumMod val="95000"/>
                    <a:lumOff val="5000"/>
                  </a:schemeClr>
                </a:solidFill>
                <a:latin typeface="+mj-lt"/>
              </a:defRPr>
            </a:lvl1pPr>
          </a:lstStyle>
          <a:p>
            <a:pPr lvl="0"/>
            <a:r>
              <a:rPr lang="en-US"/>
              <a:t>Date</a:t>
            </a:r>
          </a:p>
        </p:txBody>
      </p:sp>
      <p:sp>
        <p:nvSpPr>
          <p:cNvPr id="13" name="Picture Placeholder 12">
            <a:extLst>
              <a:ext uri="{FF2B5EF4-FFF2-40B4-BE49-F238E27FC236}">
                <a16:creationId xmlns:a16="http://schemas.microsoft.com/office/drawing/2014/main" id="{AA5BF43F-5B11-A24F-948B-14F613AB6F04}"/>
              </a:ext>
            </a:extLst>
          </p:cNvPr>
          <p:cNvSpPr>
            <a:spLocks noGrp="1"/>
          </p:cNvSpPr>
          <p:nvPr>
            <p:ph type="pic" sz="quarter" idx="13"/>
          </p:nvPr>
        </p:nvSpPr>
        <p:spPr>
          <a:xfrm>
            <a:off x="7811800" y="1389333"/>
            <a:ext cx="3780000" cy="3780000"/>
          </a:xfrm>
          <a:prstGeom prst="ellipse">
            <a:avLst/>
          </a:prstGeom>
        </p:spPr>
        <p:txBody>
          <a:bodyPr/>
          <a:lstStyle/>
          <a:p>
            <a:endParaRPr lang="en-US"/>
          </a:p>
        </p:txBody>
      </p:sp>
      <p:sp>
        <p:nvSpPr>
          <p:cNvPr id="16" name="Rectangle 15">
            <a:extLst>
              <a:ext uri="{FF2B5EF4-FFF2-40B4-BE49-F238E27FC236}">
                <a16:creationId xmlns:a16="http://schemas.microsoft.com/office/drawing/2014/main" id="{EDA76E9D-7C03-9E4B-B16A-FC9DDA12274E}"/>
              </a:ext>
            </a:extLst>
          </p:cNvPr>
          <p:cNvSpPr/>
          <p:nvPr userDrawn="1"/>
        </p:nvSpPr>
        <p:spPr>
          <a:xfrm>
            <a:off x="651000" y="2346927"/>
            <a:ext cx="900000" cy="72000"/>
          </a:xfrm>
          <a:prstGeom prst="rect">
            <a:avLst/>
          </a:prstGeom>
          <a:gradFill>
            <a:gsLst>
              <a:gs pos="36000">
                <a:srgbClr val="FA7E04"/>
              </a:gs>
              <a:gs pos="100000">
                <a:srgbClr val="F0CD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EE9160E-A747-F549-948B-0F2370108D9F}"/>
              </a:ext>
            </a:extLst>
          </p:cNvPr>
          <p:cNvPicPr>
            <a:picLocks noChangeAspect="1"/>
          </p:cNvPicPr>
          <p:nvPr userDrawn="1"/>
        </p:nvPicPr>
        <p:blipFill>
          <a:blip r:embed="rId6"/>
          <a:srcRect/>
          <a:stretch/>
        </p:blipFill>
        <p:spPr>
          <a:xfrm>
            <a:off x="6091003" y="5692850"/>
            <a:ext cx="5781858" cy="878515"/>
          </a:xfrm>
          <a:prstGeom prst="rect">
            <a:avLst/>
          </a:prstGeom>
        </p:spPr>
      </p:pic>
      <p:sp>
        <p:nvSpPr>
          <p:cNvPr id="12" name="Subtitle 2">
            <a:extLst>
              <a:ext uri="{FF2B5EF4-FFF2-40B4-BE49-F238E27FC236}">
                <a16:creationId xmlns:a16="http://schemas.microsoft.com/office/drawing/2014/main" id="{CE50DB53-D54F-43EE-8347-31AB2AD8E9BD}"/>
              </a:ext>
            </a:extLst>
          </p:cNvPr>
          <p:cNvSpPr>
            <a:spLocks noGrp="1"/>
          </p:cNvSpPr>
          <p:nvPr>
            <p:ph type="subTitle" idx="1" hasCustomPrompt="1"/>
          </p:nvPr>
        </p:nvSpPr>
        <p:spPr>
          <a:xfrm>
            <a:off x="540000" y="5699972"/>
            <a:ext cx="5360468" cy="461665"/>
          </a:xfrm>
        </p:spPr>
        <p:txBody>
          <a:bodyPr anchor="b" anchorCtr="0">
            <a:normAutofit/>
          </a:bodyPr>
          <a:lstStyle>
            <a:lvl1pPr marL="0" indent="0" algn="l">
              <a:buNone/>
              <a:defRPr sz="2000" b="1"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 Title</a:t>
            </a:r>
          </a:p>
        </p:txBody>
      </p:sp>
      <p:sp>
        <p:nvSpPr>
          <p:cNvPr id="39" name="Text Placeholder 14">
            <a:extLst>
              <a:ext uri="{FF2B5EF4-FFF2-40B4-BE49-F238E27FC236}">
                <a16:creationId xmlns:a16="http://schemas.microsoft.com/office/drawing/2014/main" id="{7FAA8AB8-9B3D-5749-A00E-16C226BFF988}"/>
              </a:ext>
            </a:extLst>
          </p:cNvPr>
          <p:cNvSpPr>
            <a:spLocks noGrp="1"/>
          </p:cNvSpPr>
          <p:nvPr>
            <p:ph type="body" sz="quarter" idx="10" hasCustomPrompt="1"/>
          </p:nvPr>
        </p:nvSpPr>
        <p:spPr>
          <a:xfrm>
            <a:off x="540000" y="2620747"/>
            <a:ext cx="6840000" cy="461665"/>
          </a:xfrm>
        </p:spPr>
        <p:txBody>
          <a:bodyPr wrap="square">
            <a:spAutoFit/>
          </a:bodyPr>
          <a:lstStyle>
            <a:lvl1pPr marL="0" indent="0">
              <a:buNone/>
              <a:defRPr sz="2400">
                <a:solidFill>
                  <a:schemeClr val="tx1"/>
                </a:solidFill>
                <a:latin typeface="+mj-lt"/>
              </a:defRPr>
            </a:lvl1pPr>
            <a:lvl2pPr>
              <a:defRPr sz="4300">
                <a:solidFill>
                  <a:schemeClr val="bg1"/>
                </a:solidFill>
                <a:latin typeface="Trebuchet MS" panose="020B0703020202090204" pitchFamily="34" charset="0"/>
              </a:defRPr>
            </a:lvl2pPr>
            <a:lvl3pPr>
              <a:defRPr sz="4300">
                <a:solidFill>
                  <a:schemeClr val="bg1"/>
                </a:solidFill>
                <a:latin typeface="Trebuchet MS" panose="020B0703020202090204" pitchFamily="34" charset="0"/>
              </a:defRPr>
            </a:lvl3pPr>
            <a:lvl4pPr>
              <a:defRPr sz="4300">
                <a:solidFill>
                  <a:schemeClr val="bg1"/>
                </a:solidFill>
                <a:latin typeface="Trebuchet MS" panose="020B0703020202090204" pitchFamily="34" charset="0"/>
              </a:defRPr>
            </a:lvl4pPr>
            <a:lvl5pPr>
              <a:defRPr sz="4300">
                <a:solidFill>
                  <a:schemeClr val="bg1"/>
                </a:solidFill>
                <a:latin typeface="Trebuchet MS" panose="020B0703020202090204" pitchFamily="34" charset="0"/>
              </a:defRPr>
            </a:lvl5pPr>
          </a:lstStyle>
          <a:p>
            <a:pPr lvl="0"/>
            <a:r>
              <a:rPr lang="en-US"/>
              <a:t>Subtitle</a:t>
            </a:r>
          </a:p>
        </p:txBody>
      </p:sp>
    </p:spTree>
    <p:extLst>
      <p:ext uri="{BB962C8B-B14F-4D97-AF65-F5344CB8AC3E}">
        <p14:creationId xmlns:p14="http://schemas.microsoft.com/office/powerpoint/2010/main" val="39051163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53FF74BC-1C4C-BA45-B717-2FB4F77C538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2221F0F-EB52-2E4F-990E-6E7936FB03B6}"/>
              </a:ext>
            </a:extLst>
          </p:cNvPr>
          <p:cNvSpPr>
            <a:spLocks noGrp="1"/>
          </p:cNvSpPr>
          <p:nvPr>
            <p:ph type="ctrTitle" hasCustomPrompt="1"/>
          </p:nvPr>
        </p:nvSpPr>
        <p:spPr>
          <a:xfrm>
            <a:off x="540000" y="2617286"/>
            <a:ext cx="7137509" cy="754053"/>
          </a:xfrm>
        </p:spPr>
        <p:txBody>
          <a:bodyPr wrap="square" anchor="b" anchorCtr="0">
            <a:spAutoFit/>
          </a:bodyPr>
          <a:lstStyle>
            <a:lvl1pPr algn="l">
              <a:defRPr sz="4300" b="1" i="0">
                <a:solidFill>
                  <a:schemeClr val="tx1"/>
                </a:solidFill>
                <a:latin typeface="Arial" panose="020B0604020202020204" pitchFamily="34" charset="0"/>
                <a:cs typeface="Arial" panose="020B0604020202020204" pitchFamily="34" charset="0"/>
              </a:defRPr>
            </a:lvl1pPr>
          </a:lstStyle>
          <a:p>
            <a:r>
              <a:rPr lang="en-US"/>
              <a:t>Click to add title</a:t>
            </a:r>
          </a:p>
        </p:txBody>
      </p:sp>
      <p:sp>
        <p:nvSpPr>
          <p:cNvPr id="3" name="Subtitle 2">
            <a:extLst>
              <a:ext uri="{FF2B5EF4-FFF2-40B4-BE49-F238E27FC236}">
                <a16:creationId xmlns:a16="http://schemas.microsoft.com/office/drawing/2014/main" id="{275AD702-7A17-ED43-B75E-FF3AD6A421BA}"/>
              </a:ext>
            </a:extLst>
          </p:cNvPr>
          <p:cNvSpPr>
            <a:spLocks noGrp="1"/>
          </p:cNvSpPr>
          <p:nvPr>
            <p:ph type="subTitle" idx="1" hasCustomPrompt="1"/>
          </p:nvPr>
        </p:nvSpPr>
        <p:spPr>
          <a:xfrm>
            <a:off x="540000" y="5761527"/>
            <a:ext cx="6605410" cy="400110"/>
          </a:xfrm>
        </p:spPr>
        <p:txBody>
          <a:bodyPr anchor="b" anchorCtr="0"/>
          <a:lstStyle>
            <a:lvl1pPr marL="0" indent="0" algn="l">
              <a:buNone/>
              <a:defRPr sz="2000" b="1"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 | Title</a:t>
            </a:r>
          </a:p>
        </p:txBody>
      </p:sp>
      <p:sp>
        <p:nvSpPr>
          <p:cNvPr id="10" name="Subtitle 2">
            <a:extLst>
              <a:ext uri="{FF2B5EF4-FFF2-40B4-BE49-F238E27FC236}">
                <a16:creationId xmlns:a16="http://schemas.microsoft.com/office/drawing/2014/main" id="{8BFBB318-CAA7-DE44-9087-8807792CE3B5}"/>
              </a:ext>
            </a:extLst>
          </p:cNvPr>
          <p:cNvSpPr txBox="1">
            <a:spLocks/>
          </p:cNvSpPr>
          <p:nvPr userDrawn="1"/>
        </p:nvSpPr>
        <p:spPr>
          <a:xfrm>
            <a:off x="6091003" y="5860018"/>
            <a:ext cx="5456732" cy="898708"/>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400" b="1" i="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100"/>
          </a:p>
        </p:txBody>
      </p:sp>
      <p:sp>
        <p:nvSpPr>
          <p:cNvPr id="15" name="Text Placeholder 14">
            <a:extLst>
              <a:ext uri="{FF2B5EF4-FFF2-40B4-BE49-F238E27FC236}">
                <a16:creationId xmlns:a16="http://schemas.microsoft.com/office/drawing/2014/main" id="{31F60F18-EB77-3749-8E5C-CDA694686939}"/>
              </a:ext>
            </a:extLst>
          </p:cNvPr>
          <p:cNvSpPr>
            <a:spLocks noGrp="1"/>
          </p:cNvSpPr>
          <p:nvPr>
            <p:ph type="body" sz="quarter" idx="10" hasCustomPrompt="1"/>
          </p:nvPr>
        </p:nvSpPr>
        <p:spPr>
          <a:xfrm>
            <a:off x="540000" y="3561639"/>
            <a:ext cx="7137509" cy="461665"/>
          </a:xfrm>
        </p:spPr>
        <p:txBody>
          <a:bodyPr wrap="square">
            <a:spAutoFit/>
          </a:bodyPr>
          <a:lstStyle>
            <a:lvl1pPr marL="0" indent="0">
              <a:buNone/>
              <a:defRPr sz="2400">
                <a:solidFill>
                  <a:schemeClr val="tx1"/>
                </a:solidFill>
                <a:latin typeface="+mj-lt"/>
              </a:defRPr>
            </a:lvl1pPr>
            <a:lvl2pPr>
              <a:defRPr sz="4300">
                <a:solidFill>
                  <a:schemeClr val="bg1"/>
                </a:solidFill>
                <a:latin typeface="Trebuchet MS" panose="020B0703020202090204" pitchFamily="34" charset="0"/>
              </a:defRPr>
            </a:lvl2pPr>
            <a:lvl3pPr>
              <a:defRPr sz="4300">
                <a:solidFill>
                  <a:schemeClr val="bg1"/>
                </a:solidFill>
                <a:latin typeface="Trebuchet MS" panose="020B0703020202090204" pitchFamily="34" charset="0"/>
              </a:defRPr>
            </a:lvl3pPr>
            <a:lvl4pPr>
              <a:defRPr sz="4300">
                <a:solidFill>
                  <a:schemeClr val="bg1"/>
                </a:solidFill>
                <a:latin typeface="Trebuchet MS" panose="020B0703020202090204" pitchFamily="34" charset="0"/>
              </a:defRPr>
            </a:lvl4pPr>
            <a:lvl5pPr>
              <a:defRPr sz="4300">
                <a:solidFill>
                  <a:schemeClr val="bg1"/>
                </a:solidFill>
                <a:latin typeface="Trebuchet MS" panose="020B0703020202090204" pitchFamily="34" charset="0"/>
              </a:defRPr>
            </a:lvl5pPr>
          </a:lstStyle>
          <a:p>
            <a:pPr lvl="0"/>
            <a:r>
              <a:rPr lang="en-US"/>
              <a:t>Subtitle</a:t>
            </a:r>
          </a:p>
        </p:txBody>
      </p:sp>
      <p:sp>
        <p:nvSpPr>
          <p:cNvPr id="25" name="Text Placeholder 24">
            <a:extLst>
              <a:ext uri="{FF2B5EF4-FFF2-40B4-BE49-F238E27FC236}">
                <a16:creationId xmlns:a16="http://schemas.microsoft.com/office/drawing/2014/main" id="{E3581965-24AF-594A-837D-E533CBC4ED66}"/>
              </a:ext>
            </a:extLst>
          </p:cNvPr>
          <p:cNvSpPr>
            <a:spLocks noGrp="1"/>
          </p:cNvSpPr>
          <p:nvPr>
            <p:ph type="body" sz="quarter" idx="12" hasCustomPrompt="1"/>
          </p:nvPr>
        </p:nvSpPr>
        <p:spPr>
          <a:xfrm>
            <a:off x="540000" y="6172200"/>
            <a:ext cx="6605410" cy="301926"/>
          </a:xfrm>
        </p:spPr>
        <p:txBody>
          <a:bodyPr>
            <a:normAutofit/>
          </a:bodyPr>
          <a:lstStyle>
            <a:lvl1pPr marL="0" indent="0" algn="l">
              <a:buNone/>
              <a:defRPr sz="1400" b="0">
                <a:solidFill>
                  <a:schemeClr val="tx1">
                    <a:lumMod val="95000"/>
                    <a:lumOff val="5000"/>
                  </a:schemeClr>
                </a:solidFill>
                <a:latin typeface="+mj-lt"/>
              </a:defRPr>
            </a:lvl1pPr>
          </a:lstStyle>
          <a:p>
            <a:pPr lvl="0"/>
            <a:r>
              <a:rPr lang="en-US"/>
              <a:t>Date</a:t>
            </a:r>
          </a:p>
        </p:txBody>
      </p:sp>
      <p:sp>
        <p:nvSpPr>
          <p:cNvPr id="13" name="Picture Placeholder 12">
            <a:extLst>
              <a:ext uri="{FF2B5EF4-FFF2-40B4-BE49-F238E27FC236}">
                <a16:creationId xmlns:a16="http://schemas.microsoft.com/office/drawing/2014/main" id="{AA5BF43F-5B11-A24F-948B-14F613AB6F04}"/>
              </a:ext>
            </a:extLst>
          </p:cNvPr>
          <p:cNvSpPr>
            <a:spLocks noGrp="1"/>
          </p:cNvSpPr>
          <p:nvPr>
            <p:ph type="pic" sz="quarter" idx="13"/>
          </p:nvPr>
        </p:nvSpPr>
        <p:spPr>
          <a:xfrm>
            <a:off x="7588800" y="1543575"/>
            <a:ext cx="3780000" cy="3780000"/>
          </a:xfrm>
          <a:prstGeom prst="ellipse">
            <a:avLst/>
          </a:prstGeom>
        </p:spPr>
        <p:txBody>
          <a:bodyPr/>
          <a:lstStyle/>
          <a:p>
            <a:endParaRPr lang="en-US"/>
          </a:p>
        </p:txBody>
      </p:sp>
      <p:pic>
        <p:nvPicPr>
          <p:cNvPr id="11" name="Picture 10">
            <a:extLst>
              <a:ext uri="{FF2B5EF4-FFF2-40B4-BE49-F238E27FC236}">
                <a16:creationId xmlns:a16="http://schemas.microsoft.com/office/drawing/2014/main" id="{EDF36122-152E-C345-9CAB-AD84A2C6239F}"/>
              </a:ext>
            </a:extLst>
          </p:cNvPr>
          <p:cNvPicPr>
            <a:picLocks noChangeAspect="1"/>
          </p:cNvPicPr>
          <p:nvPr userDrawn="1"/>
        </p:nvPicPr>
        <p:blipFill>
          <a:blip r:embed="rId4"/>
          <a:stretch>
            <a:fillRect/>
          </a:stretch>
        </p:blipFill>
        <p:spPr>
          <a:xfrm>
            <a:off x="6091003" y="285111"/>
            <a:ext cx="5781858" cy="878516"/>
          </a:xfrm>
          <a:prstGeom prst="rect">
            <a:avLst/>
          </a:prstGeom>
        </p:spPr>
      </p:pic>
    </p:spTree>
    <p:extLst>
      <p:ext uri="{BB962C8B-B14F-4D97-AF65-F5344CB8AC3E}">
        <p14:creationId xmlns:p14="http://schemas.microsoft.com/office/powerpoint/2010/main" val="21433104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ain Conten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8ABD058E-9417-3D40-ABFC-1E5FABE29D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50" y="6041060"/>
            <a:ext cx="12256770" cy="817118"/>
          </a:xfrm>
          <a:prstGeom prst="rect">
            <a:avLst/>
          </a:prstGeom>
        </p:spPr>
      </p:pic>
      <p:sp>
        <p:nvSpPr>
          <p:cNvPr id="8" name="Text Placeholder 9">
            <a:extLst>
              <a:ext uri="{FF2B5EF4-FFF2-40B4-BE49-F238E27FC236}">
                <a16:creationId xmlns:a16="http://schemas.microsoft.com/office/drawing/2014/main" id="{334421F6-F5B6-465A-911A-0CDF8195DA89}"/>
              </a:ext>
            </a:extLst>
          </p:cNvPr>
          <p:cNvSpPr>
            <a:spLocks noGrp="1"/>
          </p:cNvSpPr>
          <p:nvPr>
            <p:ph type="body" sz="quarter" idx="13" hasCustomPrompt="1"/>
          </p:nvPr>
        </p:nvSpPr>
        <p:spPr>
          <a:xfrm>
            <a:off x="319087" y="335713"/>
            <a:ext cx="11444288" cy="707886"/>
          </a:xfrm>
        </p:spPr>
        <p:txBody>
          <a:bodyPr wrap="square" anchor="ctr" anchorCtr="0">
            <a:normAutofit/>
          </a:bodyPr>
          <a:lstStyle>
            <a:lvl1pPr marL="0" indent="0">
              <a:lnSpc>
                <a:spcPct val="110000"/>
              </a:lnSpc>
              <a:buNone/>
              <a:defRPr sz="4000" b="1">
                <a:solidFill>
                  <a:schemeClr val="tx1"/>
                </a:solidFill>
                <a:latin typeface="Arial" panose="020B0604020202020204" pitchFamily="34" charset="0"/>
                <a:cs typeface="Arial" panose="020B0604020202020204" pitchFamily="34" charset="0"/>
              </a:defRPr>
            </a:lvl1pPr>
          </a:lstStyle>
          <a:p>
            <a:pPr lvl="0"/>
            <a:r>
              <a:rPr lang="en-US"/>
              <a:t>Click to add title</a:t>
            </a:r>
          </a:p>
        </p:txBody>
      </p:sp>
      <p:sp>
        <p:nvSpPr>
          <p:cNvPr id="14" name="Text Placeholder 13">
            <a:extLst>
              <a:ext uri="{FF2B5EF4-FFF2-40B4-BE49-F238E27FC236}">
                <a16:creationId xmlns:a16="http://schemas.microsoft.com/office/drawing/2014/main" id="{B89055F9-6EE3-4100-915D-355B9A7A99BC}"/>
              </a:ext>
            </a:extLst>
          </p:cNvPr>
          <p:cNvSpPr>
            <a:spLocks noGrp="1"/>
          </p:cNvSpPr>
          <p:nvPr>
            <p:ph type="body" sz="quarter" idx="15" hasCustomPrompt="1"/>
          </p:nvPr>
        </p:nvSpPr>
        <p:spPr>
          <a:xfrm>
            <a:off x="319088" y="1649060"/>
            <a:ext cx="11444287" cy="4392000"/>
          </a:xfrm>
        </p:spPr>
        <p:txBody>
          <a:bodyPr numCol="1" spcCol="180000">
            <a:normAutofit/>
          </a:bodyPr>
          <a:lstStyle>
            <a:lvl1pPr marL="342900" indent="-342900">
              <a:lnSpc>
                <a:spcPct val="110000"/>
              </a:lnSpc>
              <a:spcBef>
                <a:spcPts val="300"/>
              </a:spcBef>
              <a:spcAft>
                <a:spcPts val="300"/>
              </a:spcAft>
              <a:buClr>
                <a:srgbClr val="ED6B00"/>
              </a:buClr>
              <a:buFont typeface="Arial" panose="020B0604020202020204" pitchFamily="34" charset="0"/>
              <a:buChar char="•"/>
              <a:defRPr sz="2500">
                <a:solidFill>
                  <a:schemeClr val="tx1"/>
                </a:solidFill>
                <a:latin typeface="+mn-lt"/>
              </a:defRPr>
            </a:lvl1pPr>
            <a:lvl2pPr>
              <a:defRPr>
                <a:latin typeface="+mn-lt"/>
              </a:defRPr>
            </a:lvl2pPr>
            <a:lvl3pPr>
              <a:defRPr>
                <a:latin typeface="+mn-lt"/>
              </a:defRPr>
            </a:lvl3pPr>
            <a:lvl4pPr>
              <a:defRPr>
                <a:latin typeface="+mn-lt"/>
              </a:defRPr>
            </a:lvl4pPr>
            <a:lvl5pPr marL="1828800" indent="0">
              <a:buNone/>
              <a:defRPr>
                <a:latin typeface="+mn-lt"/>
              </a:defRPr>
            </a:lvl5pPr>
          </a:lstStyle>
          <a:p>
            <a:pPr lvl="0"/>
            <a:r>
              <a:rPr lang="en-US"/>
              <a:t>Click to add content	</a:t>
            </a:r>
          </a:p>
          <a:p>
            <a:pPr lvl="1"/>
            <a:endParaRPr lang="en-US">
              <a:latin typeface="+mn-lt"/>
            </a:endParaRPr>
          </a:p>
          <a:p>
            <a:pPr lvl="2"/>
            <a:endParaRPr lang="en-US">
              <a:latin typeface="+mn-lt"/>
            </a:endParaRPr>
          </a:p>
          <a:p>
            <a:pPr lvl="3"/>
            <a:endParaRPr lang="en-US">
              <a:latin typeface="+mn-lt"/>
            </a:endParaRPr>
          </a:p>
          <a:p>
            <a:pPr lvl="4"/>
            <a:endParaRPr lang="en-US"/>
          </a:p>
        </p:txBody>
      </p:sp>
      <p:sp>
        <p:nvSpPr>
          <p:cNvPr id="10" name="Text Placeholder 11">
            <a:extLst>
              <a:ext uri="{FF2B5EF4-FFF2-40B4-BE49-F238E27FC236}">
                <a16:creationId xmlns:a16="http://schemas.microsoft.com/office/drawing/2014/main" id="{40BEBC15-679D-4A08-9547-C1B7596D3DCF}"/>
              </a:ext>
            </a:extLst>
          </p:cNvPr>
          <p:cNvSpPr>
            <a:spLocks noGrp="1"/>
          </p:cNvSpPr>
          <p:nvPr>
            <p:ph type="body" sz="quarter" idx="14" hasCustomPrompt="1"/>
          </p:nvPr>
        </p:nvSpPr>
        <p:spPr>
          <a:xfrm>
            <a:off x="319087" y="1079658"/>
            <a:ext cx="11444287" cy="480131"/>
          </a:xfrm>
        </p:spPr>
        <p:txBody>
          <a:bodyPr anchor="ctr" anchorCtr="0">
            <a:normAutofit/>
          </a:bodyPr>
          <a:lstStyle>
            <a:lvl1pPr marL="0" indent="0">
              <a:buNone/>
              <a:defRPr sz="2800" b="1">
                <a:solidFill>
                  <a:schemeClr val="tx1"/>
                </a:solidFill>
                <a:latin typeface="+mj-lt"/>
              </a:defRPr>
            </a:lvl1pPr>
          </a:lstStyle>
          <a:p>
            <a:pPr lvl="0"/>
            <a:r>
              <a:rPr lang="en-US"/>
              <a:t>Subtitle</a:t>
            </a:r>
          </a:p>
        </p:txBody>
      </p:sp>
      <p:sp>
        <p:nvSpPr>
          <p:cNvPr id="17" name="Oval 16">
            <a:extLst>
              <a:ext uri="{FF2B5EF4-FFF2-40B4-BE49-F238E27FC236}">
                <a16:creationId xmlns:a16="http://schemas.microsoft.com/office/drawing/2014/main" id="{85D820D7-211E-E44A-B57A-C625D8D88D54}"/>
              </a:ext>
            </a:extLst>
          </p:cNvPr>
          <p:cNvSpPr>
            <a:spLocks noChangeAspect="1"/>
          </p:cNvSpPr>
          <p:nvPr userDrawn="1"/>
        </p:nvSpPr>
        <p:spPr>
          <a:xfrm>
            <a:off x="284625" y="6385277"/>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5">
            <a:extLst>
              <a:ext uri="{FF2B5EF4-FFF2-40B4-BE49-F238E27FC236}">
                <a16:creationId xmlns:a16="http://schemas.microsoft.com/office/drawing/2014/main" id="{6AE614F2-A87C-463D-B995-BCA75389D10D}"/>
              </a:ext>
            </a:extLst>
          </p:cNvPr>
          <p:cNvSpPr txBox="1">
            <a:spLocks/>
          </p:cNvSpPr>
          <p:nvPr userDrawn="1"/>
        </p:nvSpPr>
        <p:spPr>
          <a:xfrm>
            <a:off x="161449" y="6385278"/>
            <a:ext cx="534352" cy="274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20E0ADD-7B60-4FFF-8AE6-E9F59ACE8D9F}" type="slidenum">
              <a:rPr lang="en-CA" sz="1100" smtClean="0">
                <a:solidFill>
                  <a:schemeClr val="tx1"/>
                </a:solidFill>
                <a:latin typeface="+mj-lt"/>
              </a:rPr>
              <a:pPr algn="ctr"/>
              <a:t>‹#›</a:t>
            </a:fld>
            <a:endParaRPr lang="en-CA" sz="1600">
              <a:solidFill>
                <a:schemeClr val="tx1"/>
              </a:solidFill>
              <a:latin typeface="+mj-lt"/>
            </a:endParaRPr>
          </a:p>
        </p:txBody>
      </p:sp>
      <p:pic>
        <p:nvPicPr>
          <p:cNvPr id="7" name="Graphic 6">
            <a:extLst>
              <a:ext uri="{FF2B5EF4-FFF2-40B4-BE49-F238E27FC236}">
                <a16:creationId xmlns:a16="http://schemas.microsoft.com/office/drawing/2014/main" id="{6917A58C-DDC3-A440-BE8E-02BF6C713B9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20796" y="6225613"/>
            <a:ext cx="576000" cy="460800"/>
          </a:xfrm>
          <a:prstGeom prst="rect">
            <a:avLst/>
          </a:prstGeom>
        </p:spPr>
      </p:pic>
      <p:sp>
        <p:nvSpPr>
          <p:cNvPr id="15" name="Rectangle 14">
            <a:extLst>
              <a:ext uri="{FF2B5EF4-FFF2-40B4-BE49-F238E27FC236}">
                <a16:creationId xmlns:a16="http://schemas.microsoft.com/office/drawing/2014/main" id="{5E08C087-6270-894C-8AA1-2D492B0568CF}"/>
              </a:ext>
            </a:extLst>
          </p:cNvPr>
          <p:cNvSpPr/>
          <p:nvPr userDrawn="1"/>
        </p:nvSpPr>
        <p:spPr>
          <a:xfrm>
            <a:off x="450000" y="252000"/>
            <a:ext cx="900000" cy="72000"/>
          </a:xfrm>
          <a:prstGeom prst="rect">
            <a:avLst/>
          </a:prstGeom>
          <a:gradFill>
            <a:gsLst>
              <a:gs pos="36000">
                <a:srgbClr val="FA7E04"/>
              </a:gs>
              <a:gs pos="100000">
                <a:srgbClr val="F0CD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52652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4A789A8E-CD8A-9947-9F16-E0CABAAF79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50" y="6041060"/>
            <a:ext cx="12256770" cy="817118"/>
          </a:xfrm>
          <a:prstGeom prst="rect">
            <a:avLst/>
          </a:prstGeom>
        </p:spPr>
      </p:pic>
      <p:sp>
        <p:nvSpPr>
          <p:cNvPr id="17" name="Text Placeholder 11">
            <a:extLst>
              <a:ext uri="{FF2B5EF4-FFF2-40B4-BE49-F238E27FC236}">
                <a16:creationId xmlns:a16="http://schemas.microsoft.com/office/drawing/2014/main" id="{71A12E48-57DA-41BC-830B-33A2BDF2938B}"/>
              </a:ext>
            </a:extLst>
          </p:cNvPr>
          <p:cNvSpPr>
            <a:spLocks noGrp="1"/>
          </p:cNvSpPr>
          <p:nvPr>
            <p:ph type="body" sz="quarter" idx="17" hasCustomPrompt="1"/>
          </p:nvPr>
        </p:nvSpPr>
        <p:spPr>
          <a:xfrm>
            <a:off x="6441396" y="1123290"/>
            <a:ext cx="5431516" cy="480131"/>
          </a:xfrm>
        </p:spPr>
        <p:txBody>
          <a:bodyPr anchor="ctr" anchorCtr="0">
            <a:normAutofit/>
          </a:bodyPr>
          <a:lstStyle>
            <a:lvl1pPr marL="0" indent="0">
              <a:buNone/>
              <a:defRPr sz="2800" b="1">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a:t>Heading</a:t>
            </a:r>
          </a:p>
        </p:txBody>
      </p:sp>
      <p:sp>
        <p:nvSpPr>
          <p:cNvPr id="13" name="Text Placeholder 11">
            <a:extLst>
              <a:ext uri="{FF2B5EF4-FFF2-40B4-BE49-F238E27FC236}">
                <a16:creationId xmlns:a16="http://schemas.microsoft.com/office/drawing/2014/main" id="{FBCB07A6-AF44-442A-A8A5-897BB3F5F1CD}"/>
              </a:ext>
            </a:extLst>
          </p:cNvPr>
          <p:cNvSpPr>
            <a:spLocks noGrp="1"/>
          </p:cNvSpPr>
          <p:nvPr>
            <p:ph type="body" sz="quarter" idx="18" hasCustomPrompt="1"/>
          </p:nvPr>
        </p:nvSpPr>
        <p:spPr>
          <a:xfrm>
            <a:off x="319087" y="1123290"/>
            <a:ext cx="5376631" cy="480131"/>
          </a:xfrm>
        </p:spPr>
        <p:txBody>
          <a:bodyPr anchor="ctr" anchorCtr="0">
            <a:normAutofit/>
          </a:bodyPr>
          <a:lstStyle>
            <a:lvl1pPr marL="0" indent="0">
              <a:buNone/>
              <a:defRPr sz="2800" b="1">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a:t>Heading</a:t>
            </a:r>
          </a:p>
        </p:txBody>
      </p:sp>
      <p:sp>
        <p:nvSpPr>
          <p:cNvPr id="14" name="Text Placeholder 13">
            <a:extLst>
              <a:ext uri="{FF2B5EF4-FFF2-40B4-BE49-F238E27FC236}">
                <a16:creationId xmlns:a16="http://schemas.microsoft.com/office/drawing/2014/main" id="{5BB80E55-9FCC-4482-A179-5DC189462F1F}"/>
              </a:ext>
            </a:extLst>
          </p:cNvPr>
          <p:cNvSpPr>
            <a:spLocks noGrp="1"/>
          </p:cNvSpPr>
          <p:nvPr>
            <p:ph type="body" sz="quarter" idx="15" hasCustomPrompt="1"/>
          </p:nvPr>
        </p:nvSpPr>
        <p:spPr>
          <a:xfrm>
            <a:off x="319089" y="1627613"/>
            <a:ext cx="5376630" cy="4423161"/>
          </a:xfrm>
        </p:spPr>
        <p:txBody>
          <a:bodyPr>
            <a:normAutofit/>
          </a:bodyPr>
          <a:lstStyle>
            <a:lvl1pPr marL="342900" indent="-342900">
              <a:lnSpc>
                <a:spcPct val="110000"/>
              </a:lnSpc>
              <a:spcBef>
                <a:spcPts val="300"/>
              </a:spcBef>
              <a:spcAft>
                <a:spcPts val="300"/>
              </a:spcAft>
              <a:buFont typeface="Arial" panose="020B0604020202020204" pitchFamily="34" charset="0"/>
              <a:buChar char="•"/>
              <a:defRPr sz="2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add content</a:t>
            </a:r>
          </a:p>
          <a:p>
            <a:pPr lvl="1"/>
            <a:endParaRPr lang="en-US">
              <a:latin typeface="+mn-lt"/>
            </a:endParaRPr>
          </a:p>
          <a:p>
            <a:pPr lvl="2"/>
            <a:endParaRPr lang="en-US">
              <a:latin typeface="+mn-lt"/>
            </a:endParaRPr>
          </a:p>
          <a:p>
            <a:pPr lvl="3"/>
            <a:endParaRPr lang="en-US">
              <a:latin typeface="+mn-lt"/>
            </a:endParaRPr>
          </a:p>
          <a:p>
            <a:pPr lvl="4"/>
            <a:endParaRPr lang="en-US"/>
          </a:p>
        </p:txBody>
      </p:sp>
      <p:sp>
        <p:nvSpPr>
          <p:cNvPr id="15" name="Text Placeholder 13">
            <a:extLst>
              <a:ext uri="{FF2B5EF4-FFF2-40B4-BE49-F238E27FC236}">
                <a16:creationId xmlns:a16="http://schemas.microsoft.com/office/drawing/2014/main" id="{C4E0A500-7B0B-4B24-90AD-F4F07F797CF6}"/>
              </a:ext>
            </a:extLst>
          </p:cNvPr>
          <p:cNvSpPr>
            <a:spLocks noGrp="1"/>
          </p:cNvSpPr>
          <p:nvPr>
            <p:ph type="body" sz="quarter" idx="19" hasCustomPrompt="1"/>
          </p:nvPr>
        </p:nvSpPr>
        <p:spPr>
          <a:xfrm>
            <a:off x="6440806" y="1627613"/>
            <a:ext cx="5432106" cy="4423161"/>
          </a:xfrm>
        </p:spPr>
        <p:txBody>
          <a:bodyPr>
            <a:normAutofit/>
          </a:bodyPr>
          <a:lstStyle>
            <a:lvl1pPr marL="342900" indent="-342900">
              <a:lnSpc>
                <a:spcPct val="110000"/>
              </a:lnSpc>
              <a:spcBef>
                <a:spcPts val="300"/>
              </a:spcBef>
              <a:spcAft>
                <a:spcPts val="300"/>
              </a:spcAft>
              <a:buFont typeface="Arial" panose="020B0604020202020204" pitchFamily="34" charset="0"/>
              <a:buChar char="•"/>
              <a:defRPr sz="2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add content</a:t>
            </a:r>
          </a:p>
          <a:p>
            <a:pPr lvl="1"/>
            <a:endParaRPr lang="en-US">
              <a:latin typeface="+mn-lt"/>
            </a:endParaRPr>
          </a:p>
          <a:p>
            <a:pPr lvl="2"/>
            <a:endParaRPr lang="en-US">
              <a:latin typeface="+mn-lt"/>
            </a:endParaRPr>
          </a:p>
          <a:p>
            <a:pPr lvl="3"/>
            <a:endParaRPr lang="en-US">
              <a:latin typeface="+mn-lt"/>
            </a:endParaRPr>
          </a:p>
          <a:p>
            <a:pPr lvl="4"/>
            <a:endParaRPr lang="en-US"/>
          </a:p>
        </p:txBody>
      </p:sp>
      <p:sp>
        <p:nvSpPr>
          <p:cNvPr id="8" name="Oval 7">
            <a:extLst>
              <a:ext uri="{FF2B5EF4-FFF2-40B4-BE49-F238E27FC236}">
                <a16:creationId xmlns:a16="http://schemas.microsoft.com/office/drawing/2014/main" id="{DD13FCD5-E861-E941-866E-71B8FFB5294A}"/>
              </a:ext>
            </a:extLst>
          </p:cNvPr>
          <p:cNvSpPr>
            <a:spLocks noChangeAspect="1"/>
          </p:cNvSpPr>
          <p:nvPr userDrawn="1"/>
        </p:nvSpPr>
        <p:spPr>
          <a:xfrm>
            <a:off x="284625" y="6385277"/>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49DCCF4C-8197-4B42-91C0-38DEB3AA825B}"/>
              </a:ext>
            </a:extLst>
          </p:cNvPr>
          <p:cNvSpPr txBox="1">
            <a:spLocks/>
          </p:cNvSpPr>
          <p:nvPr userDrawn="1"/>
        </p:nvSpPr>
        <p:spPr>
          <a:xfrm>
            <a:off x="161449" y="6385278"/>
            <a:ext cx="534352" cy="274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20E0ADD-7B60-4FFF-8AE6-E9F59ACE8D9F}" type="slidenum">
              <a:rPr lang="en-CA" sz="1100" smtClean="0">
                <a:solidFill>
                  <a:schemeClr val="tx1"/>
                </a:solidFill>
                <a:latin typeface="+mj-lt"/>
              </a:rPr>
              <a:pPr algn="ctr"/>
              <a:t>‹#›</a:t>
            </a:fld>
            <a:endParaRPr lang="en-CA" sz="1600">
              <a:solidFill>
                <a:schemeClr val="tx1"/>
              </a:solidFill>
              <a:latin typeface="+mj-lt"/>
            </a:endParaRPr>
          </a:p>
        </p:txBody>
      </p:sp>
      <p:pic>
        <p:nvPicPr>
          <p:cNvPr id="10" name="Graphic 9">
            <a:extLst>
              <a:ext uri="{FF2B5EF4-FFF2-40B4-BE49-F238E27FC236}">
                <a16:creationId xmlns:a16="http://schemas.microsoft.com/office/drawing/2014/main" id="{8229870E-74B5-1D40-8ECF-294743DC86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20796" y="6225613"/>
            <a:ext cx="576000" cy="460800"/>
          </a:xfrm>
          <a:prstGeom prst="rect">
            <a:avLst/>
          </a:prstGeom>
        </p:spPr>
      </p:pic>
      <p:sp>
        <p:nvSpPr>
          <p:cNvPr id="11" name="Text Placeholder 9">
            <a:extLst>
              <a:ext uri="{FF2B5EF4-FFF2-40B4-BE49-F238E27FC236}">
                <a16:creationId xmlns:a16="http://schemas.microsoft.com/office/drawing/2014/main" id="{258557E9-AC20-4540-8F83-CEC97329C025}"/>
              </a:ext>
            </a:extLst>
          </p:cNvPr>
          <p:cNvSpPr>
            <a:spLocks noGrp="1"/>
          </p:cNvSpPr>
          <p:nvPr>
            <p:ph type="body" sz="quarter" idx="13" hasCustomPrompt="1"/>
          </p:nvPr>
        </p:nvSpPr>
        <p:spPr>
          <a:xfrm>
            <a:off x="319087" y="335713"/>
            <a:ext cx="11553825" cy="707886"/>
          </a:xfrm>
        </p:spPr>
        <p:txBody>
          <a:bodyPr wrap="square" anchor="ctr" anchorCtr="0">
            <a:normAutofit/>
          </a:bodyPr>
          <a:lstStyle>
            <a:lvl1pPr marL="0" indent="0">
              <a:lnSpc>
                <a:spcPct val="110000"/>
              </a:lnSpc>
              <a:buNone/>
              <a:defRPr sz="4000" b="1">
                <a:solidFill>
                  <a:schemeClr val="tx1"/>
                </a:solidFill>
                <a:latin typeface="Arial" panose="020B0604020202020204" pitchFamily="34" charset="0"/>
                <a:cs typeface="Arial" panose="020B0604020202020204" pitchFamily="34" charset="0"/>
              </a:defRPr>
            </a:lvl1pPr>
          </a:lstStyle>
          <a:p>
            <a:pPr lvl="0"/>
            <a:r>
              <a:rPr lang="en-US"/>
              <a:t>Click to add title</a:t>
            </a:r>
          </a:p>
        </p:txBody>
      </p:sp>
      <p:sp>
        <p:nvSpPr>
          <p:cNvPr id="12" name="Rectangle 11">
            <a:extLst>
              <a:ext uri="{FF2B5EF4-FFF2-40B4-BE49-F238E27FC236}">
                <a16:creationId xmlns:a16="http://schemas.microsoft.com/office/drawing/2014/main" id="{B1E7F352-A31E-AB48-AEC7-C6A0EA516FC1}"/>
              </a:ext>
            </a:extLst>
          </p:cNvPr>
          <p:cNvSpPr/>
          <p:nvPr userDrawn="1"/>
        </p:nvSpPr>
        <p:spPr>
          <a:xfrm>
            <a:off x="450000" y="252000"/>
            <a:ext cx="900000" cy="72000"/>
          </a:xfrm>
          <a:prstGeom prst="rect">
            <a:avLst/>
          </a:prstGeom>
          <a:gradFill>
            <a:gsLst>
              <a:gs pos="36000">
                <a:srgbClr val="FA7E04"/>
              </a:gs>
              <a:gs pos="100000">
                <a:srgbClr val="F0CD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28683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chart, image">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EC0B2F48-7AFB-4748-90A3-E67587B922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50" y="6041060"/>
            <a:ext cx="12256770" cy="817118"/>
          </a:xfrm>
          <a:prstGeom prst="rect">
            <a:avLst/>
          </a:prstGeom>
        </p:spPr>
      </p:pic>
      <p:sp>
        <p:nvSpPr>
          <p:cNvPr id="15" name="Content Placeholder 4">
            <a:extLst>
              <a:ext uri="{FF2B5EF4-FFF2-40B4-BE49-F238E27FC236}">
                <a16:creationId xmlns:a16="http://schemas.microsoft.com/office/drawing/2014/main" id="{6A9210A2-772A-5344-829A-27E7FE1C2878}"/>
              </a:ext>
            </a:extLst>
          </p:cNvPr>
          <p:cNvSpPr>
            <a:spLocks noGrp="1"/>
          </p:cNvSpPr>
          <p:nvPr>
            <p:ph sz="quarter" idx="17" hasCustomPrompt="1"/>
          </p:nvPr>
        </p:nvSpPr>
        <p:spPr>
          <a:xfrm>
            <a:off x="7039155" y="1521466"/>
            <a:ext cx="4833756" cy="4227582"/>
          </a:xfrm>
        </p:spPr>
        <p:txBody>
          <a:bodyPr>
            <a:normAutofit/>
          </a:bodyPr>
          <a:lstStyle>
            <a:lvl1pPr marL="0" indent="0">
              <a:lnSpc>
                <a:spcPct val="110000"/>
              </a:lnSpc>
              <a:buNone/>
              <a:defRPr sz="2500">
                <a:latin typeface="+mn-lt"/>
              </a:defRPr>
            </a:lvl1pPr>
          </a:lstStyle>
          <a:p>
            <a:pPr lvl="0"/>
            <a:r>
              <a:rPr lang="en-US"/>
              <a:t>Text, chart, image</a:t>
            </a:r>
          </a:p>
        </p:txBody>
      </p:sp>
      <p:sp>
        <p:nvSpPr>
          <p:cNvPr id="14" name="Text Placeholder 11">
            <a:extLst>
              <a:ext uri="{FF2B5EF4-FFF2-40B4-BE49-F238E27FC236}">
                <a16:creationId xmlns:a16="http://schemas.microsoft.com/office/drawing/2014/main" id="{2B7AB1C0-3DEC-4D2F-B168-6D327961D5C5}"/>
              </a:ext>
            </a:extLst>
          </p:cNvPr>
          <p:cNvSpPr>
            <a:spLocks noGrp="1"/>
          </p:cNvSpPr>
          <p:nvPr>
            <p:ph type="body" sz="quarter" idx="14" hasCustomPrompt="1"/>
          </p:nvPr>
        </p:nvSpPr>
        <p:spPr>
          <a:xfrm>
            <a:off x="319087" y="952062"/>
            <a:ext cx="11553824" cy="480131"/>
          </a:xfrm>
        </p:spPr>
        <p:txBody>
          <a:bodyPr anchor="ctr" anchorCtr="0">
            <a:normAutofit/>
          </a:bodyPr>
          <a:lstStyle>
            <a:lvl1pPr marL="0" indent="0">
              <a:buNone/>
              <a:defRPr sz="2800" b="1">
                <a:solidFill>
                  <a:schemeClr val="tx1">
                    <a:lumMod val="85000"/>
                    <a:lumOff val="15000"/>
                  </a:schemeClr>
                </a:solidFill>
                <a:latin typeface="+mj-lt"/>
              </a:defRPr>
            </a:lvl1pPr>
          </a:lstStyle>
          <a:p>
            <a:pPr lvl="0"/>
            <a:r>
              <a:rPr lang="en-US"/>
              <a:t>Subtitle</a:t>
            </a:r>
          </a:p>
        </p:txBody>
      </p:sp>
      <p:sp>
        <p:nvSpPr>
          <p:cNvPr id="20" name="Text Placeholder 13">
            <a:extLst>
              <a:ext uri="{FF2B5EF4-FFF2-40B4-BE49-F238E27FC236}">
                <a16:creationId xmlns:a16="http://schemas.microsoft.com/office/drawing/2014/main" id="{718C71B1-7E55-40D4-A62E-8BE759A29DC2}"/>
              </a:ext>
            </a:extLst>
          </p:cNvPr>
          <p:cNvSpPr>
            <a:spLocks noGrp="1"/>
          </p:cNvSpPr>
          <p:nvPr>
            <p:ph type="body" sz="quarter" idx="15" hasCustomPrompt="1"/>
          </p:nvPr>
        </p:nvSpPr>
        <p:spPr>
          <a:xfrm>
            <a:off x="319089" y="1521464"/>
            <a:ext cx="6047206" cy="4529310"/>
          </a:xfrm>
        </p:spPr>
        <p:txBody>
          <a:bodyPr>
            <a:normAutofit/>
          </a:bodyPr>
          <a:lstStyle>
            <a:lvl1pPr marL="342900" indent="-342900">
              <a:lnSpc>
                <a:spcPct val="110000"/>
              </a:lnSpc>
              <a:spcBef>
                <a:spcPts val="300"/>
              </a:spcBef>
              <a:spcAft>
                <a:spcPts val="300"/>
              </a:spcAft>
              <a:buFont typeface="Arial" panose="020B0604020202020204" pitchFamily="34" charset="0"/>
              <a:buChar char="•"/>
              <a:defRPr sz="2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add content</a:t>
            </a:r>
          </a:p>
          <a:p>
            <a:pPr lvl="1"/>
            <a:endParaRPr lang="en-US">
              <a:latin typeface="+mn-lt"/>
            </a:endParaRPr>
          </a:p>
          <a:p>
            <a:pPr lvl="2"/>
            <a:endParaRPr lang="en-US">
              <a:latin typeface="+mn-lt"/>
            </a:endParaRPr>
          </a:p>
          <a:p>
            <a:pPr lvl="3"/>
            <a:endParaRPr lang="en-US">
              <a:latin typeface="+mn-lt"/>
            </a:endParaRPr>
          </a:p>
          <a:p>
            <a:pPr lvl="4"/>
            <a:endParaRPr lang="en-US"/>
          </a:p>
        </p:txBody>
      </p:sp>
      <p:sp>
        <p:nvSpPr>
          <p:cNvPr id="6" name="Text Placeholder 9">
            <a:extLst>
              <a:ext uri="{FF2B5EF4-FFF2-40B4-BE49-F238E27FC236}">
                <a16:creationId xmlns:a16="http://schemas.microsoft.com/office/drawing/2014/main" id="{16815FAF-E5EB-D641-813F-F5F7B03C7AE5}"/>
              </a:ext>
            </a:extLst>
          </p:cNvPr>
          <p:cNvSpPr>
            <a:spLocks noGrp="1"/>
          </p:cNvSpPr>
          <p:nvPr>
            <p:ph type="body" sz="quarter" idx="13" hasCustomPrompt="1"/>
          </p:nvPr>
        </p:nvSpPr>
        <p:spPr>
          <a:xfrm>
            <a:off x="319087" y="335713"/>
            <a:ext cx="11553824" cy="707886"/>
          </a:xfrm>
        </p:spPr>
        <p:txBody>
          <a:bodyPr wrap="square" anchor="ctr" anchorCtr="0">
            <a:normAutofit/>
          </a:bodyPr>
          <a:lstStyle>
            <a:lvl1pPr marL="0" indent="0">
              <a:lnSpc>
                <a:spcPct val="110000"/>
              </a:lnSpc>
              <a:buNone/>
              <a:defRPr sz="4000" b="1">
                <a:solidFill>
                  <a:schemeClr val="tx1"/>
                </a:solidFill>
                <a:latin typeface="Arial" panose="020B0604020202020204" pitchFamily="34" charset="0"/>
                <a:cs typeface="Arial" panose="020B0604020202020204" pitchFamily="34" charset="0"/>
              </a:defRPr>
            </a:lvl1pPr>
          </a:lstStyle>
          <a:p>
            <a:pPr lvl="0"/>
            <a:r>
              <a:rPr lang="en-US"/>
              <a:t>Click to add title</a:t>
            </a:r>
          </a:p>
        </p:txBody>
      </p:sp>
      <p:sp>
        <p:nvSpPr>
          <p:cNvPr id="7" name="Rectangle 6">
            <a:extLst>
              <a:ext uri="{FF2B5EF4-FFF2-40B4-BE49-F238E27FC236}">
                <a16:creationId xmlns:a16="http://schemas.microsoft.com/office/drawing/2014/main" id="{295329DD-F053-1C40-91F4-59291EC63F94}"/>
              </a:ext>
            </a:extLst>
          </p:cNvPr>
          <p:cNvSpPr/>
          <p:nvPr userDrawn="1"/>
        </p:nvSpPr>
        <p:spPr>
          <a:xfrm>
            <a:off x="450000" y="252000"/>
            <a:ext cx="900000" cy="72000"/>
          </a:xfrm>
          <a:prstGeom prst="rect">
            <a:avLst/>
          </a:prstGeom>
          <a:gradFill>
            <a:gsLst>
              <a:gs pos="36000">
                <a:srgbClr val="FA7E04"/>
              </a:gs>
              <a:gs pos="100000">
                <a:srgbClr val="F0CD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6423981-6B80-1645-AD0B-0D885B17C5CC}"/>
              </a:ext>
            </a:extLst>
          </p:cNvPr>
          <p:cNvSpPr>
            <a:spLocks noChangeAspect="1"/>
          </p:cNvSpPr>
          <p:nvPr userDrawn="1"/>
        </p:nvSpPr>
        <p:spPr>
          <a:xfrm>
            <a:off x="284625" y="6385277"/>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A43978B2-ABF9-5A40-A4E0-62C5F5CEFC58}"/>
              </a:ext>
            </a:extLst>
          </p:cNvPr>
          <p:cNvSpPr txBox="1">
            <a:spLocks/>
          </p:cNvSpPr>
          <p:nvPr userDrawn="1"/>
        </p:nvSpPr>
        <p:spPr>
          <a:xfrm>
            <a:off x="161449" y="6385278"/>
            <a:ext cx="534352" cy="274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20E0ADD-7B60-4FFF-8AE6-E9F59ACE8D9F}" type="slidenum">
              <a:rPr lang="en-CA" sz="1100" smtClean="0">
                <a:solidFill>
                  <a:schemeClr val="tx1"/>
                </a:solidFill>
                <a:latin typeface="+mj-lt"/>
              </a:rPr>
              <a:pPr algn="ctr"/>
              <a:t>‹#›</a:t>
            </a:fld>
            <a:endParaRPr lang="en-CA" sz="1600">
              <a:solidFill>
                <a:schemeClr val="tx1"/>
              </a:solidFill>
              <a:latin typeface="+mj-lt"/>
            </a:endParaRPr>
          </a:p>
        </p:txBody>
      </p:sp>
      <p:pic>
        <p:nvPicPr>
          <p:cNvPr id="11" name="Graphic 10">
            <a:extLst>
              <a:ext uri="{FF2B5EF4-FFF2-40B4-BE49-F238E27FC236}">
                <a16:creationId xmlns:a16="http://schemas.microsoft.com/office/drawing/2014/main" id="{7DF8C25E-8A2E-FB4D-A0FF-A69EA0DCEE2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20796" y="6225613"/>
            <a:ext cx="576000" cy="460800"/>
          </a:xfrm>
          <a:prstGeom prst="rect">
            <a:avLst/>
          </a:prstGeom>
        </p:spPr>
      </p:pic>
    </p:spTree>
    <p:extLst>
      <p:ext uri="{BB962C8B-B14F-4D97-AF65-F5344CB8AC3E}">
        <p14:creationId xmlns:p14="http://schemas.microsoft.com/office/powerpoint/2010/main" val="4715399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6D2AB0D6-B4A2-DD4C-80BD-3DE18D201D0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204000" cy="6864750"/>
          </a:xfrm>
          <a:prstGeom prst="rect">
            <a:avLst/>
          </a:prstGeom>
        </p:spPr>
      </p:pic>
      <p:pic>
        <p:nvPicPr>
          <p:cNvPr id="16" name="Graphic 15">
            <a:extLst>
              <a:ext uri="{FF2B5EF4-FFF2-40B4-BE49-F238E27FC236}">
                <a16:creationId xmlns:a16="http://schemas.microsoft.com/office/drawing/2014/main" id="{2E535961-F661-7349-99BA-226BD213A85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1044000" y="1675967"/>
            <a:ext cx="11160000" cy="5182033"/>
          </a:xfrm>
          <a:prstGeom prst="rect">
            <a:avLst/>
          </a:prstGeom>
        </p:spPr>
      </p:pic>
      <p:sp>
        <p:nvSpPr>
          <p:cNvPr id="17" name="Oval 16">
            <a:extLst>
              <a:ext uri="{FF2B5EF4-FFF2-40B4-BE49-F238E27FC236}">
                <a16:creationId xmlns:a16="http://schemas.microsoft.com/office/drawing/2014/main" id="{A0344B75-9EC8-BF4E-BB69-1DE41ED29319}"/>
              </a:ext>
            </a:extLst>
          </p:cNvPr>
          <p:cNvSpPr>
            <a:spLocks noChangeAspect="1"/>
          </p:cNvSpPr>
          <p:nvPr userDrawn="1"/>
        </p:nvSpPr>
        <p:spPr>
          <a:xfrm>
            <a:off x="284625" y="6385277"/>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5">
            <a:extLst>
              <a:ext uri="{FF2B5EF4-FFF2-40B4-BE49-F238E27FC236}">
                <a16:creationId xmlns:a16="http://schemas.microsoft.com/office/drawing/2014/main" id="{6AFE8E0E-5527-3C46-8A8F-5F95CF4DA2CD}"/>
              </a:ext>
            </a:extLst>
          </p:cNvPr>
          <p:cNvSpPr txBox="1">
            <a:spLocks/>
          </p:cNvSpPr>
          <p:nvPr userDrawn="1"/>
        </p:nvSpPr>
        <p:spPr>
          <a:xfrm>
            <a:off x="161449" y="6385278"/>
            <a:ext cx="534352" cy="274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20E0ADD-7B60-4FFF-8AE6-E9F59ACE8D9F}" type="slidenum">
              <a:rPr lang="en-CA" sz="1100" smtClean="0">
                <a:solidFill>
                  <a:schemeClr val="tx1"/>
                </a:solidFill>
                <a:latin typeface="+mj-lt"/>
              </a:rPr>
              <a:pPr algn="ctr"/>
              <a:t>‹#›</a:t>
            </a:fld>
            <a:endParaRPr lang="en-CA" sz="1600">
              <a:solidFill>
                <a:schemeClr val="tx1"/>
              </a:solidFill>
              <a:latin typeface="+mj-lt"/>
            </a:endParaRPr>
          </a:p>
        </p:txBody>
      </p:sp>
      <p:sp>
        <p:nvSpPr>
          <p:cNvPr id="23" name="Title 1">
            <a:extLst>
              <a:ext uri="{FF2B5EF4-FFF2-40B4-BE49-F238E27FC236}">
                <a16:creationId xmlns:a16="http://schemas.microsoft.com/office/drawing/2014/main" id="{E25CBB73-ED1C-5B47-BE78-9C7E37840631}"/>
              </a:ext>
            </a:extLst>
          </p:cNvPr>
          <p:cNvSpPr>
            <a:spLocks noGrp="1"/>
          </p:cNvSpPr>
          <p:nvPr>
            <p:ph type="ctrTitle" hasCustomPrompt="1"/>
          </p:nvPr>
        </p:nvSpPr>
        <p:spPr>
          <a:xfrm>
            <a:off x="4264536" y="4702420"/>
            <a:ext cx="7283200" cy="754053"/>
          </a:xfrm>
        </p:spPr>
        <p:txBody>
          <a:bodyPr wrap="square" anchor="b" anchorCtr="0">
            <a:spAutoFit/>
          </a:bodyPr>
          <a:lstStyle>
            <a:lvl1pPr algn="r">
              <a:defRPr sz="4300" b="1" i="0">
                <a:solidFill>
                  <a:schemeClr val="tx1"/>
                </a:solidFill>
                <a:latin typeface="Arial" panose="020B0604020202020204" pitchFamily="34" charset="0"/>
                <a:cs typeface="Arial" panose="020B0604020202020204" pitchFamily="34" charset="0"/>
              </a:defRPr>
            </a:lvl1pPr>
          </a:lstStyle>
          <a:p>
            <a:r>
              <a:rPr lang="en-US"/>
              <a:t>Click to add title</a:t>
            </a:r>
          </a:p>
        </p:txBody>
      </p:sp>
      <p:sp>
        <p:nvSpPr>
          <p:cNvPr id="24" name="Text Placeholder 14">
            <a:extLst>
              <a:ext uri="{FF2B5EF4-FFF2-40B4-BE49-F238E27FC236}">
                <a16:creationId xmlns:a16="http://schemas.microsoft.com/office/drawing/2014/main" id="{9793CA2E-A672-8640-8545-5AA80EDE6A67}"/>
              </a:ext>
            </a:extLst>
          </p:cNvPr>
          <p:cNvSpPr>
            <a:spLocks noGrp="1"/>
          </p:cNvSpPr>
          <p:nvPr>
            <p:ph type="body" sz="quarter" idx="11" hasCustomPrompt="1"/>
          </p:nvPr>
        </p:nvSpPr>
        <p:spPr>
          <a:xfrm>
            <a:off x="4707736" y="5923612"/>
            <a:ext cx="6840000" cy="461665"/>
          </a:xfrm>
        </p:spPr>
        <p:txBody>
          <a:bodyPr wrap="square">
            <a:spAutoFit/>
          </a:bodyPr>
          <a:lstStyle>
            <a:lvl1pPr marL="0" indent="0" algn="r">
              <a:buNone/>
              <a:defRPr sz="2400">
                <a:solidFill>
                  <a:schemeClr val="tx1"/>
                </a:solidFill>
                <a:latin typeface="+mj-lt"/>
              </a:defRPr>
            </a:lvl1pPr>
            <a:lvl2pPr>
              <a:defRPr sz="4300">
                <a:solidFill>
                  <a:schemeClr val="bg1"/>
                </a:solidFill>
                <a:latin typeface="Trebuchet MS" panose="020B0703020202090204" pitchFamily="34" charset="0"/>
              </a:defRPr>
            </a:lvl2pPr>
            <a:lvl3pPr>
              <a:defRPr sz="4300">
                <a:solidFill>
                  <a:schemeClr val="bg1"/>
                </a:solidFill>
                <a:latin typeface="Trebuchet MS" panose="020B0703020202090204" pitchFamily="34" charset="0"/>
              </a:defRPr>
            </a:lvl3pPr>
            <a:lvl4pPr>
              <a:defRPr sz="4300">
                <a:solidFill>
                  <a:schemeClr val="bg1"/>
                </a:solidFill>
                <a:latin typeface="Trebuchet MS" panose="020B0703020202090204" pitchFamily="34" charset="0"/>
              </a:defRPr>
            </a:lvl4pPr>
            <a:lvl5pPr>
              <a:defRPr sz="4300">
                <a:solidFill>
                  <a:schemeClr val="bg1"/>
                </a:solidFill>
                <a:latin typeface="Trebuchet MS" panose="020B0703020202090204" pitchFamily="34" charset="0"/>
              </a:defRPr>
            </a:lvl5pPr>
          </a:lstStyle>
          <a:p>
            <a:pPr lvl="0"/>
            <a:r>
              <a:rPr lang="en-US"/>
              <a:t>Subtitle</a:t>
            </a:r>
          </a:p>
        </p:txBody>
      </p:sp>
      <p:sp>
        <p:nvSpPr>
          <p:cNvPr id="25" name="Rectangle 24">
            <a:extLst>
              <a:ext uri="{FF2B5EF4-FFF2-40B4-BE49-F238E27FC236}">
                <a16:creationId xmlns:a16="http://schemas.microsoft.com/office/drawing/2014/main" id="{CA23F309-F368-B940-8660-0BE4413B9307}"/>
              </a:ext>
            </a:extLst>
          </p:cNvPr>
          <p:cNvSpPr/>
          <p:nvPr userDrawn="1"/>
        </p:nvSpPr>
        <p:spPr>
          <a:xfrm>
            <a:off x="10300848" y="5649792"/>
            <a:ext cx="900000" cy="72000"/>
          </a:xfrm>
          <a:prstGeom prst="rect">
            <a:avLst/>
          </a:prstGeom>
          <a:gradFill>
            <a:gsLst>
              <a:gs pos="36000">
                <a:srgbClr val="FA7E04"/>
              </a:gs>
              <a:gs pos="100000">
                <a:srgbClr val="F0CD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6" name="Picture Placeholder 12">
            <a:extLst>
              <a:ext uri="{FF2B5EF4-FFF2-40B4-BE49-F238E27FC236}">
                <a16:creationId xmlns:a16="http://schemas.microsoft.com/office/drawing/2014/main" id="{E75CB254-6CE7-C84B-BF3B-9379CDAAA9E0}"/>
              </a:ext>
            </a:extLst>
          </p:cNvPr>
          <p:cNvSpPr>
            <a:spLocks noGrp="1"/>
          </p:cNvSpPr>
          <p:nvPr>
            <p:ph type="pic" sz="quarter" idx="13"/>
          </p:nvPr>
        </p:nvSpPr>
        <p:spPr>
          <a:xfrm>
            <a:off x="695801" y="1389333"/>
            <a:ext cx="3780000" cy="3780000"/>
          </a:xfrm>
          <a:prstGeom prst="ellipse">
            <a:avLst/>
          </a:prstGeom>
        </p:spPr>
        <p:txBody>
          <a:bodyPr/>
          <a:lstStyle/>
          <a:p>
            <a:endParaRPr lang="en-US"/>
          </a:p>
        </p:txBody>
      </p:sp>
    </p:spTree>
    <p:extLst>
      <p:ext uri="{BB962C8B-B14F-4D97-AF65-F5344CB8AC3E}">
        <p14:creationId xmlns:p14="http://schemas.microsoft.com/office/powerpoint/2010/main" val="34342487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0452E9D-883C-3E45-9552-17C4452C2CA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50" y="6041060"/>
            <a:ext cx="12256770" cy="817118"/>
          </a:xfrm>
          <a:prstGeom prst="rect">
            <a:avLst/>
          </a:prstGeom>
        </p:spPr>
      </p:pic>
      <p:sp>
        <p:nvSpPr>
          <p:cNvPr id="5" name="Oval 4">
            <a:extLst>
              <a:ext uri="{FF2B5EF4-FFF2-40B4-BE49-F238E27FC236}">
                <a16:creationId xmlns:a16="http://schemas.microsoft.com/office/drawing/2014/main" id="{9752AB18-E320-924E-B451-954596A370A8}"/>
              </a:ext>
            </a:extLst>
          </p:cNvPr>
          <p:cNvSpPr>
            <a:spLocks noChangeAspect="1"/>
          </p:cNvSpPr>
          <p:nvPr userDrawn="1"/>
        </p:nvSpPr>
        <p:spPr>
          <a:xfrm>
            <a:off x="284625" y="6385277"/>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07926F82-FD75-1249-8D53-CA5EAB0F3A70}"/>
              </a:ext>
            </a:extLst>
          </p:cNvPr>
          <p:cNvSpPr txBox="1">
            <a:spLocks/>
          </p:cNvSpPr>
          <p:nvPr userDrawn="1"/>
        </p:nvSpPr>
        <p:spPr>
          <a:xfrm>
            <a:off x="161449" y="6385278"/>
            <a:ext cx="534352" cy="274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20E0ADD-7B60-4FFF-8AE6-E9F59ACE8D9F}" type="slidenum">
              <a:rPr lang="en-CA" sz="1100" smtClean="0">
                <a:solidFill>
                  <a:schemeClr val="tx1"/>
                </a:solidFill>
                <a:latin typeface="+mj-lt"/>
              </a:rPr>
              <a:pPr algn="ctr"/>
              <a:t>‹#›</a:t>
            </a:fld>
            <a:endParaRPr lang="en-CA" sz="1600">
              <a:solidFill>
                <a:schemeClr val="tx1"/>
              </a:solidFill>
              <a:latin typeface="+mj-lt"/>
            </a:endParaRPr>
          </a:p>
        </p:txBody>
      </p:sp>
      <p:pic>
        <p:nvPicPr>
          <p:cNvPr id="8" name="Graphic 7">
            <a:extLst>
              <a:ext uri="{FF2B5EF4-FFF2-40B4-BE49-F238E27FC236}">
                <a16:creationId xmlns:a16="http://schemas.microsoft.com/office/drawing/2014/main" id="{0B2A3C86-7734-E94B-A914-87EA7D5EF97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20796" y="6225613"/>
            <a:ext cx="576000" cy="460800"/>
          </a:xfrm>
          <a:prstGeom prst="rect">
            <a:avLst/>
          </a:prstGeom>
        </p:spPr>
      </p:pic>
    </p:spTree>
    <p:extLst>
      <p:ext uri="{BB962C8B-B14F-4D97-AF65-F5344CB8AC3E}">
        <p14:creationId xmlns:p14="http://schemas.microsoft.com/office/powerpoint/2010/main" val="30317905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ack Cover 1">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E5BBC60-5DE4-6B48-943A-F9617938ACD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204000" cy="6864750"/>
          </a:xfrm>
          <a:prstGeom prst="rect">
            <a:avLst/>
          </a:prstGeom>
        </p:spPr>
      </p:pic>
      <p:pic>
        <p:nvPicPr>
          <p:cNvPr id="16" name="Graphic 15">
            <a:extLst>
              <a:ext uri="{FF2B5EF4-FFF2-40B4-BE49-F238E27FC236}">
                <a16:creationId xmlns:a16="http://schemas.microsoft.com/office/drawing/2014/main" id="{2F783990-DD67-CC47-9AE7-ED1E4510A21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1044000" y="1675967"/>
            <a:ext cx="11160000" cy="5182033"/>
          </a:xfrm>
          <a:prstGeom prst="rect">
            <a:avLst/>
          </a:prstGeom>
        </p:spPr>
      </p:pic>
      <p:sp>
        <p:nvSpPr>
          <p:cNvPr id="18" name="Text Placeholder 13">
            <a:extLst>
              <a:ext uri="{FF2B5EF4-FFF2-40B4-BE49-F238E27FC236}">
                <a16:creationId xmlns:a16="http://schemas.microsoft.com/office/drawing/2014/main" id="{6338228C-A01A-4239-B6F9-E2B025056D74}"/>
              </a:ext>
            </a:extLst>
          </p:cNvPr>
          <p:cNvSpPr>
            <a:spLocks noGrp="1"/>
          </p:cNvSpPr>
          <p:nvPr>
            <p:ph type="body" sz="quarter" idx="15" hasCustomPrompt="1"/>
          </p:nvPr>
        </p:nvSpPr>
        <p:spPr>
          <a:xfrm>
            <a:off x="5985744" y="2579765"/>
            <a:ext cx="5534660" cy="2876407"/>
          </a:xfrm>
        </p:spPr>
        <p:txBody>
          <a:bodyPr>
            <a:normAutofit/>
          </a:bodyPr>
          <a:lstStyle>
            <a:lvl1pPr marL="0" indent="0">
              <a:lnSpc>
                <a:spcPct val="110000"/>
              </a:lnSpc>
              <a:spcAft>
                <a:spcPts val="300"/>
              </a:spcAft>
              <a:buFont typeface="Arial" panose="020B0604020202020204" pitchFamily="34" charset="0"/>
              <a:buNone/>
              <a:defRPr sz="2500">
                <a:latin typeface="+mj-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add content</a:t>
            </a:r>
          </a:p>
        </p:txBody>
      </p:sp>
      <p:sp>
        <p:nvSpPr>
          <p:cNvPr id="13" name="Text Placeholder 13">
            <a:extLst>
              <a:ext uri="{FF2B5EF4-FFF2-40B4-BE49-F238E27FC236}">
                <a16:creationId xmlns:a16="http://schemas.microsoft.com/office/drawing/2014/main" id="{62362AF2-7886-454F-A3D8-3FA8816142D9}"/>
              </a:ext>
            </a:extLst>
          </p:cNvPr>
          <p:cNvSpPr>
            <a:spLocks noGrp="1"/>
          </p:cNvSpPr>
          <p:nvPr>
            <p:ph type="body" sz="quarter" idx="16" hasCustomPrompt="1"/>
          </p:nvPr>
        </p:nvSpPr>
        <p:spPr>
          <a:xfrm>
            <a:off x="546100" y="435051"/>
            <a:ext cx="5422392" cy="2127462"/>
          </a:xfrm>
        </p:spPr>
        <p:txBody>
          <a:bodyPr>
            <a:normAutofit/>
          </a:bodyPr>
          <a:lstStyle>
            <a:lvl1pPr marL="0" indent="0">
              <a:lnSpc>
                <a:spcPct val="100000"/>
              </a:lnSpc>
              <a:spcAft>
                <a:spcPts val="300"/>
              </a:spcAft>
              <a:buFont typeface="Arial" panose="020B0604020202020204" pitchFamily="34" charset="0"/>
              <a:buNone/>
              <a:defRPr sz="4000" b="1">
                <a:solidFill>
                  <a:schemeClr val="tx1"/>
                </a:solidFill>
                <a:latin typeface="+mj-lt"/>
              </a:defRPr>
            </a:lvl1pPr>
            <a:lvl2pPr>
              <a:defRPr>
                <a:latin typeface="Trebuchet MS" panose="020B0703020202090204" pitchFamily="34" charset="0"/>
              </a:defRPr>
            </a:lvl2pPr>
            <a:lvl3pPr>
              <a:defRPr>
                <a:latin typeface="Trebuchet MS" panose="020B070302020209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a:t>Click to add title</a:t>
            </a:r>
          </a:p>
        </p:txBody>
      </p:sp>
      <p:pic>
        <p:nvPicPr>
          <p:cNvPr id="11" name="Picture 10">
            <a:extLst>
              <a:ext uri="{FF2B5EF4-FFF2-40B4-BE49-F238E27FC236}">
                <a16:creationId xmlns:a16="http://schemas.microsoft.com/office/drawing/2014/main" id="{8287E330-88A0-644E-8490-287C2334A265}"/>
              </a:ext>
            </a:extLst>
          </p:cNvPr>
          <p:cNvPicPr>
            <a:picLocks noChangeAspect="1"/>
          </p:cNvPicPr>
          <p:nvPr userDrawn="1"/>
        </p:nvPicPr>
        <p:blipFill>
          <a:blip r:embed="rId6"/>
          <a:stretch>
            <a:fillRect/>
          </a:stretch>
        </p:blipFill>
        <p:spPr>
          <a:xfrm>
            <a:off x="6091003" y="5692850"/>
            <a:ext cx="5781858" cy="878516"/>
          </a:xfrm>
          <a:prstGeom prst="rect">
            <a:avLst/>
          </a:prstGeom>
        </p:spPr>
      </p:pic>
      <p:sp>
        <p:nvSpPr>
          <p:cNvPr id="17" name="Picture Placeholder 12">
            <a:extLst>
              <a:ext uri="{FF2B5EF4-FFF2-40B4-BE49-F238E27FC236}">
                <a16:creationId xmlns:a16="http://schemas.microsoft.com/office/drawing/2014/main" id="{9184CBA0-B9C2-024C-B184-744E889F6697}"/>
              </a:ext>
            </a:extLst>
          </p:cNvPr>
          <p:cNvSpPr>
            <a:spLocks noGrp="1"/>
          </p:cNvSpPr>
          <p:nvPr>
            <p:ph type="pic" sz="quarter" idx="13"/>
          </p:nvPr>
        </p:nvSpPr>
        <p:spPr>
          <a:xfrm>
            <a:off x="695801" y="2562513"/>
            <a:ext cx="3780000" cy="3780000"/>
          </a:xfrm>
          <a:prstGeom prst="ellipse">
            <a:avLst/>
          </a:prstGeom>
        </p:spPr>
        <p:txBody>
          <a:bodyPr/>
          <a:lstStyle/>
          <a:p>
            <a:endParaRPr lang="en-US"/>
          </a:p>
        </p:txBody>
      </p:sp>
      <p:sp>
        <p:nvSpPr>
          <p:cNvPr id="19" name="Oval 18">
            <a:extLst>
              <a:ext uri="{FF2B5EF4-FFF2-40B4-BE49-F238E27FC236}">
                <a16:creationId xmlns:a16="http://schemas.microsoft.com/office/drawing/2014/main" id="{5AE156D2-E627-F140-AF7C-E833F4602288}"/>
              </a:ext>
            </a:extLst>
          </p:cNvPr>
          <p:cNvSpPr>
            <a:spLocks noChangeAspect="1"/>
          </p:cNvSpPr>
          <p:nvPr userDrawn="1"/>
        </p:nvSpPr>
        <p:spPr>
          <a:xfrm>
            <a:off x="284625" y="6385277"/>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5">
            <a:extLst>
              <a:ext uri="{FF2B5EF4-FFF2-40B4-BE49-F238E27FC236}">
                <a16:creationId xmlns:a16="http://schemas.microsoft.com/office/drawing/2014/main" id="{82EE8394-4DBA-A145-A32D-C6163D910EDF}"/>
              </a:ext>
            </a:extLst>
          </p:cNvPr>
          <p:cNvSpPr txBox="1">
            <a:spLocks/>
          </p:cNvSpPr>
          <p:nvPr userDrawn="1"/>
        </p:nvSpPr>
        <p:spPr>
          <a:xfrm>
            <a:off x="161449" y="6385278"/>
            <a:ext cx="534352" cy="274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20E0ADD-7B60-4FFF-8AE6-E9F59ACE8D9F}" type="slidenum">
              <a:rPr lang="en-CA" sz="1100" smtClean="0">
                <a:solidFill>
                  <a:schemeClr val="tx1"/>
                </a:solidFill>
                <a:latin typeface="+mj-lt"/>
              </a:rPr>
              <a:pPr algn="ctr"/>
              <a:t>‹#›</a:t>
            </a:fld>
            <a:endParaRPr lang="en-CA" sz="1600">
              <a:solidFill>
                <a:schemeClr val="tx1"/>
              </a:solidFill>
              <a:latin typeface="+mj-lt"/>
            </a:endParaRPr>
          </a:p>
        </p:txBody>
      </p:sp>
    </p:spTree>
    <p:extLst>
      <p:ext uri="{BB962C8B-B14F-4D97-AF65-F5344CB8AC3E}">
        <p14:creationId xmlns:p14="http://schemas.microsoft.com/office/powerpoint/2010/main" val="29460444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ack Cover 2">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AF11589B-C707-2549-A922-4EBF509BFDE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32" name="Oval 31">
            <a:extLst>
              <a:ext uri="{FF2B5EF4-FFF2-40B4-BE49-F238E27FC236}">
                <a16:creationId xmlns:a16="http://schemas.microsoft.com/office/drawing/2014/main" id="{342C5BB2-A6B8-1D43-85B2-E912A10CE310}"/>
              </a:ext>
            </a:extLst>
          </p:cNvPr>
          <p:cNvSpPr>
            <a:spLocks noChangeAspect="1"/>
          </p:cNvSpPr>
          <p:nvPr userDrawn="1"/>
        </p:nvSpPr>
        <p:spPr>
          <a:xfrm>
            <a:off x="284625" y="6385277"/>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lide Number Placeholder 5">
            <a:extLst>
              <a:ext uri="{FF2B5EF4-FFF2-40B4-BE49-F238E27FC236}">
                <a16:creationId xmlns:a16="http://schemas.microsoft.com/office/drawing/2014/main" id="{81668E62-1A0A-9344-BD76-4A6C8A4BEB10}"/>
              </a:ext>
            </a:extLst>
          </p:cNvPr>
          <p:cNvSpPr txBox="1">
            <a:spLocks/>
          </p:cNvSpPr>
          <p:nvPr userDrawn="1"/>
        </p:nvSpPr>
        <p:spPr>
          <a:xfrm>
            <a:off x="161449" y="6385278"/>
            <a:ext cx="534352" cy="274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20E0ADD-7B60-4FFF-8AE6-E9F59ACE8D9F}" type="slidenum">
              <a:rPr lang="en-CA" sz="1100" smtClean="0">
                <a:solidFill>
                  <a:schemeClr val="tx1"/>
                </a:solidFill>
                <a:latin typeface="+mj-lt"/>
              </a:rPr>
              <a:pPr algn="ctr"/>
              <a:t>‹#›</a:t>
            </a:fld>
            <a:endParaRPr lang="en-CA" sz="1600">
              <a:solidFill>
                <a:schemeClr val="tx1"/>
              </a:solidFill>
              <a:latin typeface="+mj-lt"/>
            </a:endParaRPr>
          </a:p>
        </p:txBody>
      </p:sp>
      <p:pic>
        <p:nvPicPr>
          <p:cNvPr id="36" name="Picture 35">
            <a:extLst>
              <a:ext uri="{FF2B5EF4-FFF2-40B4-BE49-F238E27FC236}">
                <a16:creationId xmlns:a16="http://schemas.microsoft.com/office/drawing/2014/main" id="{B601CCD6-250E-7644-9129-778FA4D00BD8}"/>
              </a:ext>
            </a:extLst>
          </p:cNvPr>
          <p:cNvPicPr>
            <a:picLocks noChangeAspect="1"/>
          </p:cNvPicPr>
          <p:nvPr userDrawn="1"/>
        </p:nvPicPr>
        <p:blipFill>
          <a:blip r:embed="rId4"/>
          <a:stretch>
            <a:fillRect/>
          </a:stretch>
        </p:blipFill>
        <p:spPr>
          <a:xfrm>
            <a:off x="6091003" y="285111"/>
            <a:ext cx="5781858" cy="878516"/>
          </a:xfrm>
          <a:prstGeom prst="rect">
            <a:avLst/>
          </a:prstGeom>
        </p:spPr>
      </p:pic>
      <p:sp>
        <p:nvSpPr>
          <p:cNvPr id="46" name="Picture Placeholder 12">
            <a:extLst>
              <a:ext uri="{FF2B5EF4-FFF2-40B4-BE49-F238E27FC236}">
                <a16:creationId xmlns:a16="http://schemas.microsoft.com/office/drawing/2014/main" id="{662A8BDA-EB35-C544-97F7-9A31FDC6698F}"/>
              </a:ext>
            </a:extLst>
          </p:cNvPr>
          <p:cNvSpPr>
            <a:spLocks noGrp="1"/>
          </p:cNvSpPr>
          <p:nvPr>
            <p:ph type="pic" sz="quarter" idx="13"/>
          </p:nvPr>
        </p:nvSpPr>
        <p:spPr>
          <a:xfrm>
            <a:off x="7588800" y="1543575"/>
            <a:ext cx="3780000" cy="3780000"/>
          </a:xfrm>
          <a:prstGeom prst="ellipse">
            <a:avLst/>
          </a:prstGeom>
        </p:spPr>
        <p:txBody>
          <a:bodyPr/>
          <a:lstStyle/>
          <a:p>
            <a:endParaRPr lang="en-US"/>
          </a:p>
        </p:txBody>
      </p:sp>
      <p:sp>
        <p:nvSpPr>
          <p:cNvPr id="9" name="Text Placeholder 13">
            <a:extLst>
              <a:ext uri="{FF2B5EF4-FFF2-40B4-BE49-F238E27FC236}">
                <a16:creationId xmlns:a16="http://schemas.microsoft.com/office/drawing/2014/main" id="{687C0348-CE7C-4FB6-9696-DD91D3AFA19D}"/>
              </a:ext>
            </a:extLst>
          </p:cNvPr>
          <p:cNvSpPr>
            <a:spLocks noGrp="1"/>
          </p:cNvSpPr>
          <p:nvPr>
            <p:ph type="body" sz="quarter" idx="15" hasCustomPrompt="1"/>
          </p:nvPr>
        </p:nvSpPr>
        <p:spPr>
          <a:xfrm>
            <a:off x="546099" y="3083669"/>
            <a:ext cx="6688890" cy="3104186"/>
          </a:xfrm>
        </p:spPr>
        <p:txBody>
          <a:bodyPr>
            <a:normAutofit/>
          </a:bodyPr>
          <a:lstStyle>
            <a:lvl1pPr marL="0" indent="0">
              <a:lnSpc>
                <a:spcPct val="110000"/>
              </a:lnSpc>
              <a:spcAft>
                <a:spcPts val="300"/>
              </a:spcAft>
              <a:buFont typeface="Arial" panose="020B0604020202020204" pitchFamily="34" charset="0"/>
              <a:buNone/>
              <a:defRPr sz="2500">
                <a:latin typeface="+mj-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add content</a:t>
            </a:r>
          </a:p>
        </p:txBody>
      </p:sp>
      <p:sp>
        <p:nvSpPr>
          <p:cNvPr id="10" name="Text Placeholder 13">
            <a:extLst>
              <a:ext uri="{FF2B5EF4-FFF2-40B4-BE49-F238E27FC236}">
                <a16:creationId xmlns:a16="http://schemas.microsoft.com/office/drawing/2014/main" id="{5918D51F-2ADF-43F8-8402-9AD5C779195D}"/>
              </a:ext>
            </a:extLst>
          </p:cNvPr>
          <p:cNvSpPr>
            <a:spLocks noGrp="1"/>
          </p:cNvSpPr>
          <p:nvPr>
            <p:ph type="body" sz="quarter" idx="16" hasCustomPrompt="1"/>
          </p:nvPr>
        </p:nvSpPr>
        <p:spPr>
          <a:xfrm>
            <a:off x="546099" y="1713285"/>
            <a:ext cx="6688889" cy="1370383"/>
          </a:xfrm>
        </p:spPr>
        <p:txBody>
          <a:bodyPr>
            <a:normAutofit/>
          </a:bodyPr>
          <a:lstStyle>
            <a:lvl1pPr marL="0" indent="0">
              <a:lnSpc>
                <a:spcPct val="100000"/>
              </a:lnSpc>
              <a:spcAft>
                <a:spcPts val="300"/>
              </a:spcAft>
              <a:buFont typeface="Arial" panose="020B0604020202020204" pitchFamily="34" charset="0"/>
              <a:buNone/>
              <a:defRPr sz="4000" b="1">
                <a:solidFill>
                  <a:schemeClr val="tx1"/>
                </a:solidFill>
                <a:latin typeface="+mj-lt"/>
              </a:defRPr>
            </a:lvl1pPr>
            <a:lvl2pPr>
              <a:defRPr>
                <a:latin typeface="Trebuchet MS" panose="020B0703020202090204" pitchFamily="34" charset="0"/>
              </a:defRPr>
            </a:lvl2pPr>
            <a:lvl3pPr>
              <a:defRPr>
                <a:latin typeface="Trebuchet MS" panose="020B070302020209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a:t>Click to add title</a:t>
            </a:r>
          </a:p>
        </p:txBody>
      </p:sp>
    </p:spTree>
    <p:extLst>
      <p:ext uri="{BB962C8B-B14F-4D97-AF65-F5344CB8AC3E}">
        <p14:creationId xmlns:p14="http://schemas.microsoft.com/office/powerpoint/2010/main" val="2119450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4A789A8E-CD8A-9947-9F16-E0CABAAF792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50" y="6041060"/>
            <a:ext cx="12256770" cy="817118"/>
          </a:xfrm>
          <a:prstGeom prst="rect">
            <a:avLst/>
          </a:prstGeom>
        </p:spPr>
      </p:pic>
      <p:sp>
        <p:nvSpPr>
          <p:cNvPr id="17" name="Text Placeholder 11">
            <a:extLst>
              <a:ext uri="{FF2B5EF4-FFF2-40B4-BE49-F238E27FC236}">
                <a16:creationId xmlns:a16="http://schemas.microsoft.com/office/drawing/2014/main" id="{71A12E48-57DA-41BC-830B-33A2BDF2938B}"/>
              </a:ext>
            </a:extLst>
          </p:cNvPr>
          <p:cNvSpPr>
            <a:spLocks noGrp="1"/>
          </p:cNvSpPr>
          <p:nvPr>
            <p:ph type="body" sz="quarter" idx="17" hasCustomPrompt="1"/>
          </p:nvPr>
        </p:nvSpPr>
        <p:spPr>
          <a:xfrm>
            <a:off x="6441396" y="1123290"/>
            <a:ext cx="5431516" cy="480131"/>
          </a:xfrm>
        </p:spPr>
        <p:txBody>
          <a:bodyPr anchor="ctr" anchorCtr="0">
            <a:normAutofit/>
          </a:bodyPr>
          <a:lstStyle>
            <a:lvl1pPr marL="0" indent="0">
              <a:buNone/>
              <a:defRPr sz="2800" b="1">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dirty="0"/>
              <a:t>Heading</a:t>
            </a:r>
          </a:p>
        </p:txBody>
      </p:sp>
      <p:sp>
        <p:nvSpPr>
          <p:cNvPr id="13" name="Text Placeholder 11">
            <a:extLst>
              <a:ext uri="{FF2B5EF4-FFF2-40B4-BE49-F238E27FC236}">
                <a16:creationId xmlns:a16="http://schemas.microsoft.com/office/drawing/2014/main" id="{FBCB07A6-AF44-442A-A8A5-897BB3F5F1CD}"/>
              </a:ext>
            </a:extLst>
          </p:cNvPr>
          <p:cNvSpPr>
            <a:spLocks noGrp="1"/>
          </p:cNvSpPr>
          <p:nvPr>
            <p:ph type="body" sz="quarter" idx="18" hasCustomPrompt="1"/>
          </p:nvPr>
        </p:nvSpPr>
        <p:spPr>
          <a:xfrm>
            <a:off x="319087" y="1123290"/>
            <a:ext cx="5376631" cy="480131"/>
          </a:xfrm>
        </p:spPr>
        <p:txBody>
          <a:bodyPr anchor="ctr" anchorCtr="0">
            <a:normAutofit/>
          </a:bodyPr>
          <a:lstStyle>
            <a:lvl1pPr marL="0" indent="0">
              <a:buNone/>
              <a:defRPr sz="2800" b="1">
                <a:solidFill>
                  <a:schemeClr val="tx1">
                    <a:lumMod val="85000"/>
                    <a:lumOff val="15000"/>
                  </a:schemeClr>
                </a:solidFill>
                <a:latin typeface="Arial" panose="020B0604020202020204" pitchFamily="34" charset="0"/>
                <a:cs typeface="Arial" panose="020B0604020202020204" pitchFamily="34" charset="0"/>
              </a:defRPr>
            </a:lvl1pPr>
          </a:lstStyle>
          <a:p>
            <a:pPr lvl="0"/>
            <a:r>
              <a:rPr lang="en-US" dirty="0"/>
              <a:t>Heading</a:t>
            </a:r>
          </a:p>
        </p:txBody>
      </p:sp>
      <p:sp>
        <p:nvSpPr>
          <p:cNvPr id="14" name="Text Placeholder 13">
            <a:extLst>
              <a:ext uri="{FF2B5EF4-FFF2-40B4-BE49-F238E27FC236}">
                <a16:creationId xmlns:a16="http://schemas.microsoft.com/office/drawing/2014/main" id="{5BB80E55-9FCC-4482-A179-5DC189462F1F}"/>
              </a:ext>
            </a:extLst>
          </p:cNvPr>
          <p:cNvSpPr>
            <a:spLocks noGrp="1"/>
          </p:cNvSpPr>
          <p:nvPr>
            <p:ph type="body" sz="quarter" idx="15" hasCustomPrompt="1"/>
          </p:nvPr>
        </p:nvSpPr>
        <p:spPr>
          <a:xfrm>
            <a:off x="319089" y="1627613"/>
            <a:ext cx="5376630" cy="4423161"/>
          </a:xfrm>
        </p:spPr>
        <p:txBody>
          <a:bodyPr>
            <a:normAutofit/>
          </a:bodyPr>
          <a:lstStyle>
            <a:lvl1pPr marL="342900" indent="-342900">
              <a:lnSpc>
                <a:spcPct val="110000"/>
              </a:lnSpc>
              <a:spcBef>
                <a:spcPts val="300"/>
              </a:spcBef>
              <a:spcAft>
                <a:spcPts val="300"/>
              </a:spcAft>
              <a:buFont typeface="Arial" panose="020B0604020202020204" pitchFamily="34" charset="0"/>
              <a:buChar char="•"/>
              <a:defRPr sz="2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add content</a:t>
            </a:r>
          </a:p>
          <a:p>
            <a:pPr lvl="1"/>
            <a:endParaRPr lang="en-US" dirty="0">
              <a:latin typeface="+mn-lt"/>
            </a:endParaRPr>
          </a:p>
          <a:p>
            <a:pPr lvl="2"/>
            <a:endParaRPr lang="en-US" dirty="0">
              <a:latin typeface="+mn-lt"/>
            </a:endParaRPr>
          </a:p>
          <a:p>
            <a:pPr lvl="3"/>
            <a:endParaRPr lang="en-US" dirty="0">
              <a:latin typeface="+mn-lt"/>
            </a:endParaRPr>
          </a:p>
          <a:p>
            <a:pPr lvl="4"/>
            <a:endParaRPr lang="en-US" dirty="0"/>
          </a:p>
        </p:txBody>
      </p:sp>
      <p:sp>
        <p:nvSpPr>
          <p:cNvPr id="15" name="Text Placeholder 13">
            <a:extLst>
              <a:ext uri="{FF2B5EF4-FFF2-40B4-BE49-F238E27FC236}">
                <a16:creationId xmlns:a16="http://schemas.microsoft.com/office/drawing/2014/main" id="{C4E0A500-7B0B-4B24-90AD-F4F07F797CF6}"/>
              </a:ext>
            </a:extLst>
          </p:cNvPr>
          <p:cNvSpPr>
            <a:spLocks noGrp="1"/>
          </p:cNvSpPr>
          <p:nvPr>
            <p:ph type="body" sz="quarter" idx="19" hasCustomPrompt="1"/>
          </p:nvPr>
        </p:nvSpPr>
        <p:spPr>
          <a:xfrm>
            <a:off x="6440806" y="1627613"/>
            <a:ext cx="5432106" cy="4423161"/>
          </a:xfrm>
        </p:spPr>
        <p:txBody>
          <a:bodyPr>
            <a:normAutofit/>
          </a:bodyPr>
          <a:lstStyle>
            <a:lvl1pPr marL="342900" indent="-342900">
              <a:lnSpc>
                <a:spcPct val="110000"/>
              </a:lnSpc>
              <a:spcBef>
                <a:spcPts val="300"/>
              </a:spcBef>
              <a:spcAft>
                <a:spcPts val="300"/>
              </a:spcAft>
              <a:buFont typeface="Arial" panose="020B0604020202020204" pitchFamily="34" charset="0"/>
              <a:buChar char="•"/>
              <a:defRPr sz="2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add content</a:t>
            </a:r>
          </a:p>
          <a:p>
            <a:pPr lvl="1"/>
            <a:endParaRPr lang="en-US" dirty="0">
              <a:latin typeface="+mn-lt"/>
            </a:endParaRPr>
          </a:p>
          <a:p>
            <a:pPr lvl="2"/>
            <a:endParaRPr lang="en-US" dirty="0">
              <a:latin typeface="+mn-lt"/>
            </a:endParaRPr>
          </a:p>
          <a:p>
            <a:pPr lvl="3"/>
            <a:endParaRPr lang="en-US" dirty="0">
              <a:latin typeface="+mn-lt"/>
            </a:endParaRPr>
          </a:p>
          <a:p>
            <a:pPr lvl="4"/>
            <a:endParaRPr lang="en-US" dirty="0"/>
          </a:p>
        </p:txBody>
      </p:sp>
      <p:sp>
        <p:nvSpPr>
          <p:cNvPr id="8" name="Oval 7">
            <a:extLst>
              <a:ext uri="{FF2B5EF4-FFF2-40B4-BE49-F238E27FC236}">
                <a16:creationId xmlns:a16="http://schemas.microsoft.com/office/drawing/2014/main" id="{DD13FCD5-E861-E941-866E-71B8FFB5294A}"/>
              </a:ext>
            </a:extLst>
          </p:cNvPr>
          <p:cNvSpPr>
            <a:spLocks noChangeAspect="1"/>
          </p:cNvSpPr>
          <p:nvPr userDrawn="1"/>
        </p:nvSpPr>
        <p:spPr>
          <a:xfrm>
            <a:off x="284625" y="6385277"/>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49DCCF4C-8197-4B42-91C0-38DEB3AA825B}"/>
              </a:ext>
            </a:extLst>
          </p:cNvPr>
          <p:cNvSpPr txBox="1">
            <a:spLocks/>
          </p:cNvSpPr>
          <p:nvPr userDrawn="1"/>
        </p:nvSpPr>
        <p:spPr>
          <a:xfrm>
            <a:off x="161449" y="6397153"/>
            <a:ext cx="534352" cy="274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20E0ADD-7B60-4FFF-8AE6-E9F59ACE8D9F}" type="slidenum">
              <a:rPr lang="en-CA" sz="1100" smtClean="0">
                <a:solidFill>
                  <a:schemeClr val="tx1"/>
                </a:solidFill>
                <a:latin typeface="+mj-lt"/>
              </a:rPr>
              <a:pPr algn="ctr"/>
              <a:t>‹#›</a:t>
            </a:fld>
            <a:endParaRPr lang="en-CA" sz="1600" dirty="0">
              <a:solidFill>
                <a:schemeClr val="tx1"/>
              </a:solidFill>
              <a:latin typeface="+mj-lt"/>
            </a:endParaRPr>
          </a:p>
        </p:txBody>
      </p:sp>
      <p:pic>
        <p:nvPicPr>
          <p:cNvPr id="10" name="Graphic 9">
            <a:extLst>
              <a:ext uri="{FF2B5EF4-FFF2-40B4-BE49-F238E27FC236}">
                <a16:creationId xmlns:a16="http://schemas.microsoft.com/office/drawing/2014/main" id="{8229870E-74B5-1D40-8ECF-294743DC86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20796" y="6225613"/>
            <a:ext cx="576000" cy="460800"/>
          </a:xfrm>
          <a:prstGeom prst="rect">
            <a:avLst/>
          </a:prstGeom>
        </p:spPr>
      </p:pic>
      <p:sp>
        <p:nvSpPr>
          <p:cNvPr id="11" name="Text Placeholder 9">
            <a:extLst>
              <a:ext uri="{FF2B5EF4-FFF2-40B4-BE49-F238E27FC236}">
                <a16:creationId xmlns:a16="http://schemas.microsoft.com/office/drawing/2014/main" id="{258557E9-AC20-4540-8F83-CEC97329C025}"/>
              </a:ext>
            </a:extLst>
          </p:cNvPr>
          <p:cNvSpPr>
            <a:spLocks noGrp="1"/>
          </p:cNvSpPr>
          <p:nvPr>
            <p:ph type="body" sz="quarter" idx="13" hasCustomPrompt="1"/>
          </p:nvPr>
        </p:nvSpPr>
        <p:spPr>
          <a:xfrm>
            <a:off x="319087" y="335713"/>
            <a:ext cx="11553825" cy="707886"/>
          </a:xfrm>
        </p:spPr>
        <p:txBody>
          <a:bodyPr wrap="square" anchor="ctr" anchorCtr="0">
            <a:normAutofit/>
          </a:bodyPr>
          <a:lstStyle>
            <a:lvl1pPr marL="0" indent="0">
              <a:lnSpc>
                <a:spcPct val="110000"/>
              </a:lnSpc>
              <a:buNone/>
              <a:defRPr sz="4000" b="1">
                <a:solidFill>
                  <a:schemeClr val="tx1"/>
                </a:solidFill>
                <a:latin typeface="Arial" panose="020B0604020202020204" pitchFamily="34" charset="0"/>
                <a:cs typeface="Arial" panose="020B0604020202020204" pitchFamily="34" charset="0"/>
              </a:defRPr>
            </a:lvl1pPr>
          </a:lstStyle>
          <a:p>
            <a:pPr lvl="0"/>
            <a:r>
              <a:rPr lang="en-US" dirty="0"/>
              <a:t>Click to add title</a:t>
            </a:r>
          </a:p>
        </p:txBody>
      </p:sp>
      <p:sp>
        <p:nvSpPr>
          <p:cNvPr id="12" name="Rectangle 11">
            <a:extLst>
              <a:ext uri="{FF2B5EF4-FFF2-40B4-BE49-F238E27FC236}">
                <a16:creationId xmlns:a16="http://schemas.microsoft.com/office/drawing/2014/main" id="{B1E7F352-A31E-AB48-AEC7-C6A0EA516FC1}"/>
              </a:ext>
            </a:extLst>
          </p:cNvPr>
          <p:cNvSpPr/>
          <p:nvPr userDrawn="1"/>
        </p:nvSpPr>
        <p:spPr>
          <a:xfrm>
            <a:off x="450000" y="252000"/>
            <a:ext cx="900000" cy="72000"/>
          </a:xfrm>
          <a:prstGeom prst="rect">
            <a:avLst/>
          </a:prstGeom>
          <a:gradFill>
            <a:gsLst>
              <a:gs pos="36000">
                <a:srgbClr val="FA7E04"/>
              </a:gs>
              <a:gs pos="100000">
                <a:srgbClr val="F0CD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9336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pic>
        <p:nvPicPr>
          <p:cNvPr id="30" name="Graphic 29">
            <a:extLst>
              <a:ext uri="{FF2B5EF4-FFF2-40B4-BE49-F238E27FC236}">
                <a16:creationId xmlns:a16="http://schemas.microsoft.com/office/drawing/2014/main" id="{442AA392-7A79-B849-8ED0-A18244DF867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204000" cy="6864750"/>
          </a:xfrm>
          <a:prstGeom prst="rect">
            <a:avLst/>
          </a:prstGeom>
        </p:spPr>
      </p:pic>
      <p:pic>
        <p:nvPicPr>
          <p:cNvPr id="31" name="Graphic 30">
            <a:extLst>
              <a:ext uri="{FF2B5EF4-FFF2-40B4-BE49-F238E27FC236}">
                <a16:creationId xmlns:a16="http://schemas.microsoft.com/office/drawing/2014/main" id="{055A1ADF-43C7-9840-805C-E70FC7BC132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flipH="1">
            <a:off x="-24714" y="1707431"/>
            <a:ext cx="11160000" cy="5182033"/>
          </a:xfrm>
          <a:prstGeom prst="rect">
            <a:avLst/>
          </a:prstGeom>
        </p:spPr>
      </p:pic>
      <p:sp>
        <p:nvSpPr>
          <p:cNvPr id="33" name="Oval 32">
            <a:extLst>
              <a:ext uri="{FF2B5EF4-FFF2-40B4-BE49-F238E27FC236}">
                <a16:creationId xmlns:a16="http://schemas.microsoft.com/office/drawing/2014/main" id="{13865EDF-A95F-714E-90A3-11E08C57FBA3}"/>
              </a:ext>
            </a:extLst>
          </p:cNvPr>
          <p:cNvSpPr>
            <a:spLocks noChangeAspect="1"/>
          </p:cNvSpPr>
          <p:nvPr userDrawn="1"/>
        </p:nvSpPr>
        <p:spPr>
          <a:xfrm>
            <a:off x="284625" y="6385277"/>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lide Number Placeholder 5">
            <a:extLst>
              <a:ext uri="{FF2B5EF4-FFF2-40B4-BE49-F238E27FC236}">
                <a16:creationId xmlns:a16="http://schemas.microsoft.com/office/drawing/2014/main" id="{1E704896-5C52-8640-9667-3F23CFAB8DF1}"/>
              </a:ext>
            </a:extLst>
          </p:cNvPr>
          <p:cNvSpPr txBox="1">
            <a:spLocks/>
          </p:cNvSpPr>
          <p:nvPr userDrawn="1"/>
        </p:nvSpPr>
        <p:spPr>
          <a:xfrm>
            <a:off x="161449" y="6385278"/>
            <a:ext cx="534352" cy="274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20E0ADD-7B60-4FFF-8AE6-E9F59ACE8D9F}" type="slidenum">
              <a:rPr lang="en-CA" sz="1100" smtClean="0">
                <a:solidFill>
                  <a:schemeClr val="tx1"/>
                </a:solidFill>
                <a:latin typeface="+mj-lt"/>
              </a:rPr>
              <a:pPr algn="ctr"/>
              <a:t>‹#›</a:t>
            </a:fld>
            <a:endParaRPr lang="en-CA" sz="1600">
              <a:solidFill>
                <a:schemeClr val="tx1"/>
              </a:solidFill>
              <a:latin typeface="+mj-lt"/>
            </a:endParaRPr>
          </a:p>
        </p:txBody>
      </p:sp>
      <p:pic>
        <p:nvPicPr>
          <p:cNvPr id="43" name="Picture 42">
            <a:extLst>
              <a:ext uri="{FF2B5EF4-FFF2-40B4-BE49-F238E27FC236}">
                <a16:creationId xmlns:a16="http://schemas.microsoft.com/office/drawing/2014/main" id="{38C8D45E-F627-3F44-9649-525C93AAA237}"/>
              </a:ext>
            </a:extLst>
          </p:cNvPr>
          <p:cNvPicPr>
            <a:picLocks noChangeAspect="1"/>
          </p:cNvPicPr>
          <p:nvPr userDrawn="1"/>
        </p:nvPicPr>
        <p:blipFill>
          <a:blip r:embed="rId6"/>
          <a:srcRect/>
          <a:stretch/>
        </p:blipFill>
        <p:spPr>
          <a:xfrm>
            <a:off x="6091003" y="290671"/>
            <a:ext cx="5781858" cy="878515"/>
          </a:xfrm>
          <a:prstGeom prst="rect">
            <a:avLst/>
          </a:prstGeom>
        </p:spPr>
      </p:pic>
      <p:sp>
        <p:nvSpPr>
          <p:cNvPr id="45" name="TextBox 44">
            <a:extLst>
              <a:ext uri="{FF2B5EF4-FFF2-40B4-BE49-F238E27FC236}">
                <a16:creationId xmlns:a16="http://schemas.microsoft.com/office/drawing/2014/main" id="{98200300-3E8C-D842-8BCB-CA5461EFEF06}"/>
              </a:ext>
            </a:extLst>
          </p:cNvPr>
          <p:cNvSpPr txBox="1"/>
          <p:nvPr userDrawn="1"/>
        </p:nvSpPr>
        <p:spPr>
          <a:xfrm>
            <a:off x="546100" y="440615"/>
            <a:ext cx="2931886" cy="707886"/>
          </a:xfrm>
          <a:prstGeom prst="rect">
            <a:avLst/>
          </a:prstGeom>
          <a:noFill/>
        </p:spPr>
        <p:txBody>
          <a:bodyPr wrap="square" rtlCol="0">
            <a:spAutoFit/>
          </a:bodyPr>
          <a:lstStyle/>
          <a:p>
            <a:r>
              <a:rPr lang="en-US" sz="4000" b="1">
                <a:solidFill>
                  <a:schemeClr val="tx1"/>
                </a:solidFill>
                <a:latin typeface="Arial" panose="020B0604020202020204" pitchFamily="34" charset="0"/>
                <a:cs typeface="Arial" panose="020B0604020202020204" pitchFamily="34" charset="0"/>
              </a:rPr>
              <a:t>Contact us</a:t>
            </a:r>
          </a:p>
        </p:txBody>
      </p:sp>
      <p:pic>
        <p:nvPicPr>
          <p:cNvPr id="18" name="Picture Placeholder 3">
            <a:extLst>
              <a:ext uri="{FF2B5EF4-FFF2-40B4-BE49-F238E27FC236}">
                <a16:creationId xmlns:a16="http://schemas.microsoft.com/office/drawing/2014/main" id="{DB0BA4B5-9C82-434A-B8B4-CF6911D1F87A}"/>
              </a:ext>
            </a:extLst>
          </p:cNvPr>
          <p:cNvPicPr>
            <a:picLocks noChangeAspect="1"/>
          </p:cNvPicPr>
          <p:nvPr userDrawn="1"/>
        </p:nvPicPr>
        <p:blipFill rotWithShape="1">
          <a:blip r:embed="rId7"/>
          <a:srcRect l="41235" r="3111"/>
          <a:stretch/>
        </p:blipFill>
        <p:spPr>
          <a:xfrm>
            <a:off x="7596706" y="1759082"/>
            <a:ext cx="3780000" cy="3780000"/>
          </a:xfrm>
          <a:prstGeom prst="flowChartConnector">
            <a:avLst/>
          </a:prstGeom>
        </p:spPr>
      </p:pic>
      <p:sp>
        <p:nvSpPr>
          <p:cNvPr id="19" name="TextBox 18">
            <a:extLst>
              <a:ext uri="{FF2B5EF4-FFF2-40B4-BE49-F238E27FC236}">
                <a16:creationId xmlns:a16="http://schemas.microsoft.com/office/drawing/2014/main" id="{828CB752-E672-42CD-8FE5-730FBD2B53D2}"/>
              </a:ext>
            </a:extLst>
          </p:cNvPr>
          <p:cNvSpPr txBox="1"/>
          <p:nvPr userDrawn="1"/>
        </p:nvSpPr>
        <p:spPr>
          <a:xfrm>
            <a:off x="546100" y="3423001"/>
            <a:ext cx="3487677" cy="646331"/>
          </a:xfrm>
          <a:prstGeom prst="rect">
            <a:avLst/>
          </a:prstGeom>
          <a:noFill/>
        </p:spPr>
        <p:txBody>
          <a:bodyPr wrap="square" rtlCol="0">
            <a:spAutoFit/>
          </a:bodyPr>
          <a:lstStyle/>
          <a:p>
            <a:r>
              <a:rPr lang="en-US" sz="1800">
                <a:solidFill>
                  <a:schemeClr val="tx1"/>
                </a:solidFill>
                <a:latin typeface="+mn-lt"/>
              </a:rPr>
              <a:t>Phone: 1 800 263-2887 </a:t>
            </a:r>
            <a:br>
              <a:rPr lang="en-US" sz="1800">
                <a:solidFill>
                  <a:schemeClr val="tx1"/>
                </a:solidFill>
                <a:latin typeface="+mn-lt"/>
              </a:rPr>
            </a:br>
            <a:r>
              <a:rPr lang="en-US" sz="1800">
                <a:solidFill>
                  <a:schemeClr val="tx1"/>
                </a:solidFill>
                <a:latin typeface="+mn-lt"/>
              </a:rPr>
              <a:t>Email: </a:t>
            </a:r>
            <a:r>
              <a:rPr lang="en-US" sz="1800" b="1" u="sng">
                <a:solidFill>
                  <a:schemeClr val="tx1"/>
                </a:solidFill>
                <a:latin typeface="+mn-lt"/>
                <a:hlinkClick r:id="rId8"/>
              </a:rPr>
              <a:t>yof@otf.ca</a:t>
            </a:r>
            <a:endParaRPr lang="en-US" sz="1800" b="1" u="sng">
              <a:solidFill>
                <a:schemeClr val="tx1"/>
              </a:solidFill>
              <a:latin typeface="+mn-lt"/>
            </a:endParaRPr>
          </a:p>
        </p:txBody>
      </p:sp>
      <p:pic>
        <p:nvPicPr>
          <p:cNvPr id="20" name="Picture 19">
            <a:extLst>
              <a:ext uri="{FF2B5EF4-FFF2-40B4-BE49-F238E27FC236}">
                <a16:creationId xmlns:a16="http://schemas.microsoft.com/office/drawing/2014/main" id="{EFD08145-F96A-4C97-A878-C46E26061BA9}"/>
              </a:ext>
            </a:extLst>
          </p:cNvPr>
          <p:cNvPicPr>
            <a:picLocks noChangeAspect="1"/>
          </p:cNvPicPr>
          <p:nvPr userDrawn="1"/>
        </p:nvPicPr>
        <p:blipFill>
          <a:blip r:embed="rId9"/>
          <a:stretch>
            <a:fillRect/>
          </a:stretch>
        </p:blipFill>
        <p:spPr>
          <a:xfrm>
            <a:off x="4895407" y="5746843"/>
            <a:ext cx="376447" cy="376447"/>
          </a:xfrm>
          <a:prstGeom prst="rect">
            <a:avLst/>
          </a:prstGeom>
        </p:spPr>
      </p:pic>
      <p:pic>
        <p:nvPicPr>
          <p:cNvPr id="21" name="Picture 20">
            <a:extLst>
              <a:ext uri="{FF2B5EF4-FFF2-40B4-BE49-F238E27FC236}">
                <a16:creationId xmlns:a16="http://schemas.microsoft.com/office/drawing/2014/main" id="{B9D9988F-0C52-46C0-BBE8-188ECD180A83}"/>
              </a:ext>
            </a:extLst>
          </p:cNvPr>
          <p:cNvPicPr>
            <a:picLocks noChangeAspect="1"/>
          </p:cNvPicPr>
          <p:nvPr userDrawn="1"/>
        </p:nvPicPr>
        <p:blipFill>
          <a:blip r:embed="rId10"/>
          <a:stretch>
            <a:fillRect/>
          </a:stretch>
        </p:blipFill>
        <p:spPr>
          <a:xfrm>
            <a:off x="2769969" y="5745910"/>
            <a:ext cx="376447" cy="376447"/>
          </a:xfrm>
          <a:prstGeom prst="rect">
            <a:avLst/>
          </a:prstGeom>
        </p:spPr>
      </p:pic>
      <p:pic>
        <p:nvPicPr>
          <p:cNvPr id="22" name="Picture 21">
            <a:extLst>
              <a:ext uri="{FF2B5EF4-FFF2-40B4-BE49-F238E27FC236}">
                <a16:creationId xmlns:a16="http://schemas.microsoft.com/office/drawing/2014/main" id="{D6559417-ECB1-4878-B422-78134175836F}"/>
              </a:ext>
            </a:extLst>
          </p:cNvPr>
          <p:cNvPicPr>
            <a:picLocks noChangeAspect="1"/>
          </p:cNvPicPr>
          <p:nvPr userDrawn="1"/>
        </p:nvPicPr>
        <p:blipFill>
          <a:blip r:embed="rId11"/>
          <a:stretch>
            <a:fillRect/>
          </a:stretch>
        </p:blipFill>
        <p:spPr>
          <a:xfrm>
            <a:off x="644531" y="5742347"/>
            <a:ext cx="376447" cy="376447"/>
          </a:xfrm>
          <a:prstGeom prst="rect">
            <a:avLst/>
          </a:prstGeom>
        </p:spPr>
      </p:pic>
      <p:sp>
        <p:nvSpPr>
          <p:cNvPr id="23" name="Rectangle 22">
            <a:extLst>
              <a:ext uri="{FF2B5EF4-FFF2-40B4-BE49-F238E27FC236}">
                <a16:creationId xmlns:a16="http://schemas.microsoft.com/office/drawing/2014/main" id="{F83AE9C2-F8F4-4E4E-94DE-BAA3092E3011}"/>
              </a:ext>
            </a:extLst>
          </p:cNvPr>
          <p:cNvSpPr/>
          <p:nvPr userDrawn="1"/>
        </p:nvSpPr>
        <p:spPr>
          <a:xfrm>
            <a:off x="5321147" y="5742347"/>
            <a:ext cx="2518684" cy="338554"/>
          </a:xfrm>
          <a:prstGeom prst="rect">
            <a:avLst/>
          </a:prstGeom>
        </p:spPr>
        <p:txBody>
          <a:bodyPr wrap="square">
            <a:spAutoFit/>
          </a:bodyPr>
          <a:lstStyle/>
          <a:p>
            <a:r>
              <a:rPr lang="en-US" sz="1600">
                <a:latin typeface="+mn-lt"/>
                <a:hlinkClick r:id="rId12"/>
              </a:rPr>
              <a:t>@ONTrillium #YOFatOTF</a:t>
            </a:r>
            <a:endParaRPr lang="en-US" sz="1600">
              <a:latin typeface="+mn-lt"/>
            </a:endParaRPr>
          </a:p>
        </p:txBody>
      </p:sp>
      <p:sp>
        <p:nvSpPr>
          <p:cNvPr id="24" name="Rectangle 23">
            <a:extLst>
              <a:ext uri="{FF2B5EF4-FFF2-40B4-BE49-F238E27FC236}">
                <a16:creationId xmlns:a16="http://schemas.microsoft.com/office/drawing/2014/main" id="{F2994927-A82E-4656-B319-8E425B636B62}"/>
              </a:ext>
            </a:extLst>
          </p:cNvPr>
          <p:cNvSpPr/>
          <p:nvPr userDrawn="1"/>
        </p:nvSpPr>
        <p:spPr>
          <a:xfrm>
            <a:off x="3205497" y="5761293"/>
            <a:ext cx="1256911" cy="338554"/>
          </a:xfrm>
          <a:prstGeom prst="rect">
            <a:avLst/>
          </a:prstGeom>
        </p:spPr>
        <p:txBody>
          <a:bodyPr wrap="square">
            <a:spAutoFit/>
          </a:bodyPr>
          <a:lstStyle/>
          <a:p>
            <a:r>
              <a:rPr lang="en-US" sz="1600">
                <a:latin typeface="+mn-lt"/>
                <a:hlinkClick r:id="rId13"/>
              </a:rPr>
              <a:t>/YOFatOTF</a:t>
            </a:r>
            <a:endParaRPr lang="en-US" sz="1600">
              <a:latin typeface="+mn-lt"/>
            </a:endParaRPr>
          </a:p>
        </p:txBody>
      </p:sp>
      <p:sp>
        <p:nvSpPr>
          <p:cNvPr id="25" name="Rectangle 24">
            <a:extLst>
              <a:ext uri="{FF2B5EF4-FFF2-40B4-BE49-F238E27FC236}">
                <a16:creationId xmlns:a16="http://schemas.microsoft.com/office/drawing/2014/main" id="{B6220F1B-5E4C-4E7A-AC5F-4F3A7CA83C34}"/>
              </a:ext>
            </a:extLst>
          </p:cNvPr>
          <p:cNvSpPr/>
          <p:nvPr userDrawn="1"/>
        </p:nvSpPr>
        <p:spPr>
          <a:xfrm>
            <a:off x="1082689" y="5761293"/>
            <a:ext cx="1497533" cy="338554"/>
          </a:xfrm>
          <a:prstGeom prst="rect">
            <a:avLst/>
          </a:prstGeom>
        </p:spPr>
        <p:txBody>
          <a:bodyPr wrap="square">
            <a:spAutoFit/>
          </a:bodyPr>
          <a:lstStyle/>
          <a:p>
            <a:r>
              <a:rPr lang="en-US" sz="1600">
                <a:latin typeface="+mn-lt"/>
                <a:hlinkClick r:id="rId14"/>
              </a:rPr>
              <a:t>@YOFatOTF</a:t>
            </a:r>
            <a:endParaRPr lang="en-US" sz="1600">
              <a:latin typeface="+mn-lt"/>
            </a:endParaRPr>
          </a:p>
        </p:txBody>
      </p:sp>
      <p:sp>
        <p:nvSpPr>
          <p:cNvPr id="26" name="TextBox 25">
            <a:extLst>
              <a:ext uri="{FF2B5EF4-FFF2-40B4-BE49-F238E27FC236}">
                <a16:creationId xmlns:a16="http://schemas.microsoft.com/office/drawing/2014/main" id="{C9984BB2-ED0D-449B-8C8C-5FFC9AB81D84}"/>
              </a:ext>
            </a:extLst>
          </p:cNvPr>
          <p:cNvSpPr txBox="1"/>
          <p:nvPr userDrawn="1"/>
        </p:nvSpPr>
        <p:spPr>
          <a:xfrm>
            <a:off x="547308" y="5186752"/>
            <a:ext cx="2931886" cy="400110"/>
          </a:xfrm>
          <a:prstGeom prst="rect">
            <a:avLst/>
          </a:prstGeom>
          <a:noFill/>
        </p:spPr>
        <p:txBody>
          <a:bodyPr wrap="square" rtlCol="0">
            <a:spAutoFit/>
          </a:bodyPr>
          <a:lstStyle/>
          <a:p>
            <a:r>
              <a:rPr lang="en-US" sz="2000" b="1">
                <a:solidFill>
                  <a:schemeClr val="tx1"/>
                </a:solidFill>
                <a:latin typeface="Arial" panose="020B0604020202020204" pitchFamily="34" charset="0"/>
                <a:cs typeface="Arial" panose="020B0604020202020204" pitchFamily="34" charset="0"/>
              </a:rPr>
              <a:t>Follow us</a:t>
            </a:r>
          </a:p>
        </p:txBody>
      </p:sp>
      <p:sp>
        <p:nvSpPr>
          <p:cNvPr id="27" name="TextBox 26">
            <a:extLst>
              <a:ext uri="{FF2B5EF4-FFF2-40B4-BE49-F238E27FC236}">
                <a16:creationId xmlns:a16="http://schemas.microsoft.com/office/drawing/2014/main" id="{104DBE5A-F7BF-4ABF-843A-2BFE4C8E6384}"/>
              </a:ext>
            </a:extLst>
          </p:cNvPr>
          <p:cNvSpPr txBox="1"/>
          <p:nvPr userDrawn="1"/>
        </p:nvSpPr>
        <p:spPr>
          <a:xfrm>
            <a:off x="4462408" y="3399442"/>
            <a:ext cx="243971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sng">
                <a:solidFill>
                  <a:schemeClr val="tx1"/>
                </a:solidFill>
                <a:latin typeface="+mn-lt"/>
                <a:cs typeface="Arial" panose="020B0604020202020204" pitchFamily="34" charset="0"/>
                <a:hlinkClick r:id="rId15"/>
              </a:rPr>
              <a:t>www.otf.ca/yof</a:t>
            </a:r>
            <a:endParaRPr lang="en-US" sz="1800" b="0" i="0">
              <a:solidFill>
                <a:schemeClr val="tx1"/>
              </a:solidFill>
              <a:effectLst/>
              <a:latin typeface="+mn-lt"/>
            </a:endParaRPr>
          </a:p>
        </p:txBody>
      </p:sp>
      <p:sp>
        <p:nvSpPr>
          <p:cNvPr id="28" name="TextBox 27">
            <a:extLst>
              <a:ext uri="{FF2B5EF4-FFF2-40B4-BE49-F238E27FC236}">
                <a16:creationId xmlns:a16="http://schemas.microsoft.com/office/drawing/2014/main" id="{F6B5181D-7A75-4F13-A22E-3120592099A6}"/>
              </a:ext>
            </a:extLst>
          </p:cNvPr>
          <p:cNvSpPr txBox="1"/>
          <p:nvPr userDrawn="1"/>
        </p:nvSpPr>
        <p:spPr>
          <a:xfrm>
            <a:off x="546100" y="4174504"/>
            <a:ext cx="421976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a:solidFill>
                  <a:schemeClr val="tx1"/>
                </a:solidFill>
                <a:effectLst/>
                <a:latin typeface="+mn-lt"/>
              </a:rPr>
              <a:t>Email us to join our mailing list</a:t>
            </a:r>
          </a:p>
        </p:txBody>
      </p:sp>
      <p:sp>
        <p:nvSpPr>
          <p:cNvPr id="29" name="TextBox 28">
            <a:extLst>
              <a:ext uri="{FF2B5EF4-FFF2-40B4-BE49-F238E27FC236}">
                <a16:creationId xmlns:a16="http://schemas.microsoft.com/office/drawing/2014/main" id="{50F93BAC-BC03-4C5C-8041-142C36989836}"/>
              </a:ext>
            </a:extLst>
          </p:cNvPr>
          <p:cNvSpPr txBox="1"/>
          <p:nvPr userDrawn="1"/>
        </p:nvSpPr>
        <p:spPr>
          <a:xfrm>
            <a:off x="543874" y="2835576"/>
            <a:ext cx="3487677" cy="523220"/>
          </a:xfrm>
          <a:prstGeom prst="rect">
            <a:avLst/>
          </a:prstGeom>
          <a:noFill/>
        </p:spPr>
        <p:txBody>
          <a:bodyPr wrap="square" rtlCol="0">
            <a:spAutoFit/>
          </a:bodyPr>
          <a:lstStyle/>
          <a:p>
            <a:r>
              <a:rPr lang="en-US" sz="2800" b="1">
                <a:solidFill>
                  <a:schemeClr val="tx1"/>
                </a:solidFill>
                <a:latin typeface="+mn-lt"/>
                <a:cs typeface="Arial" panose="020B0604020202020204" pitchFamily="34" charset="0"/>
              </a:rPr>
              <a:t>Support</a:t>
            </a:r>
          </a:p>
        </p:txBody>
      </p:sp>
      <p:sp>
        <p:nvSpPr>
          <p:cNvPr id="35" name="Rectangle 34">
            <a:extLst>
              <a:ext uri="{FF2B5EF4-FFF2-40B4-BE49-F238E27FC236}">
                <a16:creationId xmlns:a16="http://schemas.microsoft.com/office/drawing/2014/main" id="{04FA2A4A-B98C-4421-BF9F-D75950800F18}"/>
              </a:ext>
            </a:extLst>
          </p:cNvPr>
          <p:cNvSpPr/>
          <p:nvPr userDrawn="1"/>
        </p:nvSpPr>
        <p:spPr>
          <a:xfrm>
            <a:off x="644531" y="4842743"/>
            <a:ext cx="900000" cy="72000"/>
          </a:xfrm>
          <a:prstGeom prst="rect">
            <a:avLst/>
          </a:prstGeom>
          <a:gradFill>
            <a:gsLst>
              <a:gs pos="36000">
                <a:srgbClr val="FA7E04"/>
              </a:gs>
              <a:gs pos="100000">
                <a:srgbClr val="F0CD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67962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Text Placeholder 2"/>
          <p:cNvSpPr>
            <a:spLocks noGrp="1"/>
          </p:cNvSpPr>
          <p:nvPr>
            <p:ph type="body" idx="11"/>
          </p:nvPr>
        </p:nvSpPr>
        <p:spPr>
          <a:xfrm>
            <a:off x="246548" y="1412776"/>
            <a:ext cx="10073923" cy="527217"/>
          </a:xfrm>
        </p:spPr>
        <p:txBody>
          <a:bodyPr>
            <a:noAutofit/>
          </a:bodyPr>
          <a:lstStyle>
            <a:lvl1pPr marL="0" indent="0">
              <a:buNone/>
              <a:defRPr sz="2400" b="1" baseline="0">
                <a:solidFill>
                  <a:schemeClr val="accent3"/>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5" name="Text Placeholder 4"/>
          <p:cNvSpPr>
            <a:spLocks noGrp="1"/>
          </p:cNvSpPr>
          <p:nvPr>
            <p:ph type="body" sz="quarter" idx="12"/>
          </p:nvPr>
        </p:nvSpPr>
        <p:spPr>
          <a:xfrm>
            <a:off x="239349" y="1939994"/>
            <a:ext cx="10081120" cy="4416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Title 1"/>
          <p:cNvSpPr>
            <a:spLocks noGrp="1"/>
          </p:cNvSpPr>
          <p:nvPr>
            <p:ph type="title"/>
          </p:nvPr>
        </p:nvSpPr>
        <p:spPr>
          <a:xfrm>
            <a:off x="239349" y="173766"/>
            <a:ext cx="9025003" cy="947393"/>
          </a:xfrm>
        </p:spPr>
        <p:txBody>
          <a:bodyPr/>
          <a:lstStyle/>
          <a:p>
            <a:r>
              <a:rPr lang="en-US"/>
              <a:t>Click to edit Master title style</a:t>
            </a:r>
            <a:endParaRPr lang="en-CA"/>
          </a:p>
        </p:txBody>
      </p:sp>
      <p:sp>
        <p:nvSpPr>
          <p:cNvPr id="6" name="Slide Number Placeholder 5"/>
          <p:cNvSpPr>
            <a:spLocks noGrp="1"/>
          </p:cNvSpPr>
          <p:nvPr>
            <p:ph type="sldNum" sz="quarter" idx="13"/>
          </p:nvPr>
        </p:nvSpPr>
        <p:spPr/>
        <p:txBody>
          <a:bodyPr/>
          <a:lstStyle>
            <a:lvl1pPr>
              <a:defRPr/>
            </a:lvl1pPr>
          </a:lstStyle>
          <a:p>
            <a:fld id="{D79992BB-C4FA-4E36-8CED-1F9C7BFCA5CA}" type="slidenum">
              <a:rPr lang="en-US" altLang="en-US"/>
              <a:pPr/>
              <a:t>‹#›</a:t>
            </a:fld>
            <a:endParaRPr lang="en-US" altLang="en-US"/>
          </a:p>
        </p:txBody>
      </p:sp>
    </p:spTree>
    <p:extLst>
      <p:ext uri="{BB962C8B-B14F-4D97-AF65-F5344CB8AC3E}">
        <p14:creationId xmlns:p14="http://schemas.microsoft.com/office/powerpoint/2010/main" val="2093259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chart, image">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EC0B2F48-7AFB-4748-90A3-E67587B922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50" y="6041060"/>
            <a:ext cx="12256770" cy="817118"/>
          </a:xfrm>
          <a:prstGeom prst="rect">
            <a:avLst/>
          </a:prstGeom>
        </p:spPr>
      </p:pic>
      <p:sp>
        <p:nvSpPr>
          <p:cNvPr id="15" name="Content Placeholder 4">
            <a:extLst>
              <a:ext uri="{FF2B5EF4-FFF2-40B4-BE49-F238E27FC236}">
                <a16:creationId xmlns:a16="http://schemas.microsoft.com/office/drawing/2014/main" id="{6A9210A2-772A-5344-829A-27E7FE1C2878}"/>
              </a:ext>
            </a:extLst>
          </p:cNvPr>
          <p:cNvSpPr>
            <a:spLocks noGrp="1"/>
          </p:cNvSpPr>
          <p:nvPr>
            <p:ph sz="quarter" idx="17" hasCustomPrompt="1"/>
          </p:nvPr>
        </p:nvSpPr>
        <p:spPr>
          <a:xfrm>
            <a:off x="7039155" y="1521466"/>
            <a:ext cx="4833756" cy="4227582"/>
          </a:xfrm>
        </p:spPr>
        <p:txBody>
          <a:bodyPr>
            <a:normAutofit/>
          </a:bodyPr>
          <a:lstStyle>
            <a:lvl1pPr marL="0" indent="0">
              <a:lnSpc>
                <a:spcPct val="110000"/>
              </a:lnSpc>
              <a:buNone/>
              <a:defRPr sz="2500">
                <a:latin typeface="+mn-lt"/>
              </a:defRPr>
            </a:lvl1pPr>
          </a:lstStyle>
          <a:p>
            <a:pPr lvl="0"/>
            <a:r>
              <a:rPr lang="en-US" dirty="0"/>
              <a:t>Text, chart, image</a:t>
            </a:r>
          </a:p>
        </p:txBody>
      </p:sp>
      <p:sp>
        <p:nvSpPr>
          <p:cNvPr id="14" name="Text Placeholder 11">
            <a:extLst>
              <a:ext uri="{FF2B5EF4-FFF2-40B4-BE49-F238E27FC236}">
                <a16:creationId xmlns:a16="http://schemas.microsoft.com/office/drawing/2014/main" id="{2B7AB1C0-3DEC-4D2F-B168-6D327961D5C5}"/>
              </a:ext>
            </a:extLst>
          </p:cNvPr>
          <p:cNvSpPr>
            <a:spLocks noGrp="1"/>
          </p:cNvSpPr>
          <p:nvPr>
            <p:ph type="body" sz="quarter" idx="14" hasCustomPrompt="1"/>
          </p:nvPr>
        </p:nvSpPr>
        <p:spPr>
          <a:xfrm>
            <a:off x="319087" y="952062"/>
            <a:ext cx="11553824" cy="480131"/>
          </a:xfrm>
        </p:spPr>
        <p:txBody>
          <a:bodyPr anchor="ctr" anchorCtr="0">
            <a:normAutofit/>
          </a:bodyPr>
          <a:lstStyle>
            <a:lvl1pPr marL="0" indent="0">
              <a:buNone/>
              <a:defRPr sz="2800" b="1">
                <a:solidFill>
                  <a:schemeClr val="tx1">
                    <a:lumMod val="85000"/>
                    <a:lumOff val="15000"/>
                  </a:schemeClr>
                </a:solidFill>
                <a:latin typeface="+mj-lt"/>
              </a:defRPr>
            </a:lvl1pPr>
          </a:lstStyle>
          <a:p>
            <a:pPr lvl="0"/>
            <a:r>
              <a:rPr lang="en-US" dirty="0"/>
              <a:t>Subtitle</a:t>
            </a:r>
          </a:p>
        </p:txBody>
      </p:sp>
      <p:sp>
        <p:nvSpPr>
          <p:cNvPr id="20" name="Text Placeholder 13">
            <a:extLst>
              <a:ext uri="{FF2B5EF4-FFF2-40B4-BE49-F238E27FC236}">
                <a16:creationId xmlns:a16="http://schemas.microsoft.com/office/drawing/2014/main" id="{718C71B1-7E55-40D4-A62E-8BE759A29DC2}"/>
              </a:ext>
            </a:extLst>
          </p:cNvPr>
          <p:cNvSpPr>
            <a:spLocks noGrp="1"/>
          </p:cNvSpPr>
          <p:nvPr>
            <p:ph type="body" sz="quarter" idx="15" hasCustomPrompt="1"/>
          </p:nvPr>
        </p:nvSpPr>
        <p:spPr>
          <a:xfrm>
            <a:off x="319089" y="1521464"/>
            <a:ext cx="6047206" cy="4529310"/>
          </a:xfrm>
        </p:spPr>
        <p:txBody>
          <a:bodyPr>
            <a:normAutofit/>
          </a:bodyPr>
          <a:lstStyle>
            <a:lvl1pPr marL="342900" indent="-342900">
              <a:lnSpc>
                <a:spcPct val="110000"/>
              </a:lnSpc>
              <a:spcBef>
                <a:spcPts val="300"/>
              </a:spcBef>
              <a:spcAft>
                <a:spcPts val="300"/>
              </a:spcAft>
              <a:buFont typeface="Arial" panose="020B0604020202020204" pitchFamily="34" charset="0"/>
              <a:buChar char="•"/>
              <a:defRPr sz="2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add content</a:t>
            </a:r>
          </a:p>
          <a:p>
            <a:pPr lvl="1"/>
            <a:endParaRPr lang="en-US" dirty="0">
              <a:latin typeface="+mn-lt"/>
            </a:endParaRPr>
          </a:p>
          <a:p>
            <a:pPr lvl="2"/>
            <a:endParaRPr lang="en-US" dirty="0">
              <a:latin typeface="+mn-lt"/>
            </a:endParaRPr>
          </a:p>
          <a:p>
            <a:pPr lvl="3"/>
            <a:endParaRPr lang="en-US" dirty="0">
              <a:latin typeface="+mn-lt"/>
            </a:endParaRPr>
          </a:p>
          <a:p>
            <a:pPr lvl="4"/>
            <a:endParaRPr lang="en-US" dirty="0"/>
          </a:p>
        </p:txBody>
      </p:sp>
      <p:sp>
        <p:nvSpPr>
          <p:cNvPr id="6" name="Text Placeholder 9">
            <a:extLst>
              <a:ext uri="{FF2B5EF4-FFF2-40B4-BE49-F238E27FC236}">
                <a16:creationId xmlns:a16="http://schemas.microsoft.com/office/drawing/2014/main" id="{16815FAF-E5EB-D641-813F-F5F7B03C7AE5}"/>
              </a:ext>
            </a:extLst>
          </p:cNvPr>
          <p:cNvSpPr>
            <a:spLocks noGrp="1"/>
          </p:cNvSpPr>
          <p:nvPr>
            <p:ph type="body" sz="quarter" idx="13" hasCustomPrompt="1"/>
          </p:nvPr>
        </p:nvSpPr>
        <p:spPr>
          <a:xfrm>
            <a:off x="319087" y="335713"/>
            <a:ext cx="11553824" cy="707886"/>
          </a:xfrm>
        </p:spPr>
        <p:txBody>
          <a:bodyPr wrap="square" anchor="ctr" anchorCtr="0">
            <a:normAutofit/>
          </a:bodyPr>
          <a:lstStyle>
            <a:lvl1pPr marL="0" indent="0">
              <a:lnSpc>
                <a:spcPct val="110000"/>
              </a:lnSpc>
              <a:buNone/>
              <a:defRPr sz="4000" b="1">
                <a:solidFill>
                  <a:schemeClr val="tx1"/>
                </a:solidFill>
                <a:latin typeface="Arial" panose="020B0604020202020204" pitchFamily="34" charset="0"/>
                <a:cs typeface="Arial" panose="020B0604020202020204" pitchFamily="34" charset="0"/>
              </a:defRPr>
            </a:lvl1pPr>
          </a:lstStyle>
          <a:p>
            <a:pPr lvl="0"/>
            <a:r>
              <a:rPr lang="en-US" dirty="0"/>
              <a:t>Click to add title</a:t>
            </a:r>
          </a:p>
        </p:txBody>
      </p:sp>
      <p:sp>
        <p:nvSpPr>
          <p:cNvPr id="7" name="Rectangle 6">
            <a:extLst>
              <a:ext uri="{FF2B5EF4-FFF2-40B4-BE49-F238E27FC236}">
                <a16:creationId xmlns:a16="http://schemas.microsoft.com/office/drawing/2014/main" id="{295329DD-F053-1C40-91F4-59291EC63F94}"/>
              </a:ext>
            </a:extLst>
          </p:cNvPr>
          <p:cNvSpPr/>
          <p:nvPr userDrawn="1"/>
        </p:nvSpPr>
        <p:spPr>
          <a:xfrm>
            <a:off x="450000" y="252000"/>
            <a:ext cx="900000" cy="72000"/>
          </a:xfrm>
          <a:prstGeom prst="rect">
            <a:avLst/>
          </a:prstGeom>
          <a:gradFill>
            <a:gsLst>
              <a:gs pos="36000">
                <a:srgbClr val="FA7E04"/>
              </a:gs>
              <a:gs pos="100000">
                <a:srgbClr val="F0CD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6423981-6B80-1645-AD0B-0D885B17C5CC}"/>
              </a:ext>
            </a:extLst>
          </p:cNvPr>
          <p:cNvSpPr>
            <a:spLocks noChangeAspect="1"/>
          </p:cNvSpPr>
          <p:nvPr userDrawn="1"/>
        </p:nvSpPr>
        <p:spPr>
          <a:xfrm>
            <a:off x="284625" y="6385277"/>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A43978B2-ABF9-5A40-A4E0-62C5F5CEFC58}"/>
              </a:ext>
            </a:extLst>
          </p:cNvPr>
          <p:cNvSpPr txBox="1">
            <a:spLocks/>
          </p:cNvSpPr>
          <p:nvPr userDrawn="1"/>
        </p:nvSpPr>
        <p:spPr>
          <a:xfrm>
            <a:off x="161449" y="6397153"/>
            <a:ext cx="534352" cy="274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20E0ADD-7B60-4FFF-8AE6-E9F59ACE8D9F}" type="slidenum">
              <a:rPr lang="en-CA" sz="1100" smtClean="0">
                <a:solidFill>
                  <a:schemeClr val="tx1"/>
                </a:solidFill>
                <a:latin typeface="+mj-lt"/>
              </a:rPr>
              <a:pPr algn="ctr"/>
              <a:t>‹#›</a:t>
            </a:fld>
            <a:endParaRPr lang="en-CA" sz="1600" dirty="0">
              <a:solidFill>
                <a:schemeClr val="tx1"/>
              </a:solidFill>
              <a:latin typeface="+mj-lt"/>
            </a:endParaRPr>
          </a:p>
        </p:txBody>
      </p:sp>
      <p:pic>
        <p:nvPicPr>
          <p:cNvPr id="11" name="Graphic 10">
            <a:extLst>
              <a:ext uri="{FF2B5EF4-FFF2-40B4-BE49-F238E27FC236}">
                <a16:creationId xmlns:a16="http://schemas.microsoft.com/office/drawing/2014/main" id="{7DF8C25E-8A2E-FB4D-A0FF-A69EA0DCEE2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20796" y="6225613"/>
            <a:ext cx="576000" cy="460800"/>
          </a:xfrm>
          <a:prstGeom prst="rect">
            <a:avLst/>
          </a:prstGeom>
        </p:spPr>
      </p:pic>
    </p:spTree>
    <p:extLst>
      <p:ext uri="{BB962C8B-B14F-4D97-AF65-F5344CB8AC3E}">
        <p14:creationId xmlns:p14="http://schemas.microsoft.com/office/powerpoint/2010/main" val="64717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6D2AB0D6-B4A2-DD4C-80BD-3DE18D201D0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204000" cy="6864750"/>
          </a:xfrm>
          <a:prstGeom prst="rect">
            <a:avLst/>
          </a:prstGeom>
        </p:spPr>
      </p:pic>
      <p:pic>
        <p:nvPicPr>
          <p:cNvPr id="16" name="Graphic 15">
            <a:extLst>
              <a:ext uri="{FF2B5EF4-FFF2-40B4-BE49-F238E27FC236}">
                <a16:creationId xmlns:a16="http://schemas.microsoft.com/office/drawing/2014/main" id="{2E535961-F661-7349-99BA-226BD213A85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1061252" y="1701845"/>
            <a:ext cx="11160000" cy="5182033"/>
          </a:xfrm>
          <a:prstGeom prst="rect">
            <a:avLst/>
          </a:prstGeom>
        </p:spPr>
      </p:pic>
      <p:sp>
        <p:nvSpPr>
          <p:cNvPr id="17" name="Oval 16">
            <a:extLst>
              <a:ext uri="{FF2B5EF4-FFF2-40B4-BE49-F238E27FC236}">
                <a16:creationId xmlns:a16="http://schemas.microsoft.com/office/drawing/2014/main" id="{A0344B75-9EC8-BF4E-BB69-1DE41ED29319}"/>
              </a:ext>
            </a:extLst>
          </p:cNvPr>
          <p:cNvSpPr>
            <a:spLocks noChangeAspect="1"/>
          </p:cNvSpPr>
          <p:nvPr userDrawn="1"/>
        </p:nvSpPr>
        <p:spPr>
          <a:xfrm>
            <a:off x="284625" y="6385277"/>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lide Number Placeholder 5">
            <a:extLst>
              <a:ext uri="{FF2B5EF4-FFF2-40B4-BE49-F238E27FC236}">
                <a16:creationId xmlns:a16="http://schemas.microsoft.com/office/drawing/2014/main" id="{6AFE8E0E-5527-3C46-8A8F-5F95CF4DA2CD}"/>
              </a:ext>
            </a:extLst>
          </p:cNvPr>
          <p:cNvSpPr txBox="1">
            <a:spLocks/>
          </p:cNvSpPr>
          <p:nvPr userDrawn="1"/>
        </p:nvSpPr>
        <p:spPr>
          <a:xfrm>
            <a:off x="161449" y="6397153"/>
            <a:ext cx="534352" cy="274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20E0ADD-7B60-4FFF-8AE6-E9F59ACE8D9F}" type="slidenum">
              <a:rPr lang="en-CA" sz="1100" smtClean="0">
                <a:solidFill>
                  <a:schemeClr val="tx1"/>
                </a:solidFill>
                <a:latin typeface="+mj-lt"/>
              </a:rPr>
              <a:pPr algn="ctr"/>
              <a:t>‹#›</a:t>
            </a:fld>
            <a:endParaRPr lang="en-CA" sz="1600" dirty="0">
              <a:solidFill>
                <a:schemeClr val="tx1"/>
              </a:solidFill>
              <a:latin typeface="+mj-lt"/>
            </a:endParaRPr>
          </a:p>
        </p:txBody>
      </p:sp>
      <p:sp>
        <p:nvSpPr>
          <p:cNvPr id="23" name="Title 1">
            <a:extLst>
              <a:ext uri="{FF2B5EF4-FFF2-40B4-BE49-F238E27FC236}">
                <a16:creationId xmlns:a16="http://schemas.microsoft.com/office/drawing/2014/main" id="{E25CBB73-ED1C-5B47-BE78-9C7E37840631}"/>
              </a:ext>
            </a:extLst>
          </p:cNvPr>
          <p:cNvSpPr>
            <a:spLocks noGrp="1"/>
          </p:cNvSpPr>
          <p:nvPr>
            <p:ph type="ctrTitle" hasCustomPrompt="1"/>
          </p:nvPr>
        </p:nvSpPr>
        <p:spPr>
          <a:xfrm>
            <a:off x="4399472" y="4357373"/>
            <a:ext cx="7148264" cy="754053"/>
          </a:xfrm>
        </p:spPr>
        <p:txBody>
          <a:bodyPr wrap="square" anchor="b" anchorCtr="0">
            <a:spAutoFit/>
          </a:bodyPr>
          <a:lstStyle>
            <a:lvl1pPr algn="r">
              <a:defRPr sz="4300" b="1" i="0">
                <a:solidFill>
                  <a:schemeClr val="tx1"/>
                </a:solidFill>
                <a:latin typeface="Arial" panose="020B0604020202020204" pitchFamily="34" charset="0"/>
                <a:cs typeface="Arial" panose="020B0604020202020204" pitchFamily="34" charset="0"/>
              </a:defRPr>
            </a:lvl1pPr>
          </a:lstStyle>
          <a:p>
            <a:r>
              <a:rPr lang="en-US" dirty="0"/>
              <a:t>Click to add title</a:t>
            </a:r>
          </a:p>
        </p:txBody>
      </p:sp>
      <p:sp>
        <p:nvSpPr>
          <p:cNvPr id="24" name="Text Placeholder 14">
            <a:extLst>
              <a:ext uri="{FF2B5EF4-FFF2-40B4-BE49-F238E27FC236}">
                <a16:creationId xmlns:a16="http://schemas.microsoft.com/office/drawing/2014/main" id="{9793CA2E-A672-8640-8545-5AA80EDE6A67}"/>
              </a:ext>
            </a:extLst>
          </p:cNvPr>
          <p:cNvSpPr>
            <a:spLocks noGrp="1"/>
          </p:cNvSpPr>
          <p:nvPr>
            <p:ph type="body" sz="quarter" idx="11" hasCustomPrompt="1"/>
          </p:nvPr>
        </p:nvSpPr>
        <p:spPr>
          <a:xfrm>
            <a:off x="4707736" y="5578565"/>
            <a:ext cx="6840000" cy="461665"/>
          </a:xfrm>
        </p:spPr>
        <p:txBody>
          <a:bodyPr wrap="square">
            <a:spAutoFit/>
          </a:bodyPr>
          <a:lstStyle>
            <a:lvl1pPr marL="0" indent="0" algn="r">
              <a:buNone/>
              <a:defRPr sz="2400">
                <a:solidFill>
                  <a:schemeClr val="tx1"/>
                </a:solidFill>
                <a:latin typeface="+mj-lt"/>
              </a:defRPr>
            </a:lvl1pPr>
            <a:lvl2pPr>
              <a:defRPr sz="4300">
                <a:solidFill>
                  <a:schemeClr val="bg1"/>
                </a:solidFill>
                <a:latin typeface="Trebuchet MS" panose="020B0703020202090204" pitchFamily="34" charset="0"/>
              </a:defRPr>
            </a:lvl2pPr>
            <a:lvl3pPr>
              <a:defRPr sz="4300">
                <a:solidFill>
                  <a:schemeClr val="bg1"/>
                </a:solidFill>
                <a:latin typeface="Trebuchet MS" panose="020B0703020202090204" pitchFamily="34" charset="0"/>
              </a:defRPr>
            </a:lvl3pPr>
            <a:lvl4pPr>
              <a:defRPr sz="4300">
                <a:solidFill>
                  <a:schemeClr val="bg1"/>
                </a:solidFill>
                <a:latin typeface="Trebuchet MS" panose="020B0703020202090204" pitchFamily="34" charset="0"/>
              </a:defRPr>
            </a:lvl4pPr>
            <a:lvl5pPr>
              <a:defRPr sz="4300">
                <a:solidFill>
                  <a:schemeClr val="bg1"/>
                </a:solidFill>
                <a:latin typeface="Trebuchet MS" panose="020B0703020202090204" pitchFamily="34" charset="0"/>
              </a:defRPr>
            </a:lvl5pPr>
          </a:lstStyle>
          <a:p>
            <a:pPr lvl="0"/>
            <a:r>
              <a:rPr lang="en-US" dirty="0"/>
              <a:t>Subtitle</a:t>
            </a:r>
          </a:p>
        </p:txBody>
      </p:sp>
      <p:sp>
        <p:nvSpPr>
          <p:cNvPr id="25" name="Rectangle 24">
            <a:extLst>
              <a:ext uri="{FF2B5EF4-FFF2-40B4-BE49-F238E27FC236}">
                <a16:creationId xmlns:a16="http://schemas.microsoft.com/office/drawing/2014/main" id="{CA23F309-F368-B940-8660-0BE4413B9307}"/>
              </a:ext>
            </a:extLst>
          </p:cNvPr>
          <p:cNvSpPr/>
          <p:nvPr userDrawn="1"/>
        </p:nvSpPr>
        <p:spPr>
          <a:xfrm>
            <a:off x="10300848" y="5304745"/>
            <a:ext cx="900000" cy="72000"/>
          </a:xfrm>
          <a:prstGeom prst="rect">
            <a:avLst/>
          </a:prstGeom>
          <a:gradFill>
            <a:gsLst>
              <a:gs pos="36000">
                <a:srgbClr val="FA7E04"/>
              </a:gs>
              <a:gs pos="100000">
                <a:srgbClr val="F0CD2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6" name="Picture Placeholder 12">
            <a:extLst>
              <a:ext uri="{FF2B5EF4-FFF2-40B4-BE49-F238E27FC236}">
                <a16:creationId xmlns:a16="http://schemas.microsoft.com/office/drawing/2014/main" id="{E75CB254-6CE7-C84B-BF3B-9379CDAAA9E0}"/>
              </a:ext>
            </a:extLst>
          </p:cNvPr>
          <p:cNvSpPr>
            <a:spLocks noGrp="1"/>
          </p:cNvSpPr>
          <p:nvPr>
            <p:ph type="pic" sz="quarter" idx="13"/>
          </p:nvPr>
        </p:nvSpPr>
        <p:spPr>
          <a:xfrm>
            <a:off x="695801" y="1389333"/>
            <a:ext cx="3780000" cy="3780000"/>
          </a:xfrm>
          <a:prstGeom prst="ellipse">
            <a:avLst/>
          </a:prstGeom>
        </p:spPr>
        <p:txBody>
          <a:bodyPr/>
          <a:lstStyle/>
          <a:p>
            <a:endParaRPr lang="en-US" dirty="0"/>
          </a:p>
        </p:txBody>
      </p:sp>
    </p:spTree>
    <p:extLst>
      <p:ext uri="{BB962C8B-B14F-4D97-AF65-F5344CB8AC3E}">
        <p14:creationId xmlns:p14="http://schemas.microsoft.com/office/powerpoint/2010/main" val="1070449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0452E9D-883C-3E45-9552-17C4452C2CA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750" y="6041060"/>
            <a:ext cx="12256770" cy="817118"/>
          </a:xfrm>
          <a:prstGeom prst="rect">
            <a:avLst/>
          </a:prstGeom>
        </p:spPr>
      </p:pic>
      <p:sp>
        <p:nvSpPr>
          <p:cNvPr id="5" name="Oval 4">
            <a:extLst>
              <a:ext uri="{FF2B5EF4-FFF2-40B4-BE49-F238E27FC236}">
                <a16:creationId xmlns:a16="http://schemas.microsoft.com/office/drawing/2014/main" id="{9752AB18-E320-924E-B451-954596A370A8}"/>
              </a:ext>
            </a:extLst>
          </p:cNvPr>
          <p:cNvSpPr>
            <a:spLocks noChangeAspect="1"/>
          </p:cNvSpPr>
          <p:nvPr userDrawn="1"/>
        </p:nvSpPr>
        <p:spPr>
          <a:xfrm>
            <a:off x="284625" y="6385277"/>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07926F82-FD75-1249-8D53-CA5EAB0F3A70}"/>
              </a:ext>
            </a:extLst>
          </p:cNvPr>
          <p:cNvSpPr txBox="1">
            <a:spLocks/>
          </p:cNvSpPr>
          <p:nvPr userDrawn="1"/>
        </p:nvSpPr>
        <p:spPr>
          <a:xfrm>
            <a:off x="161449" y="6397153"/>
            <a:ext cx="534352" cy="274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20E0ADD-7B60-4FFF-8AE6-E9F59ACE8D9F}" type="slidenum">
              <a:rPr lang="en-CA" sz="1100" smtClean="0">
                <a:solidFill>
                  <a:schemeClr val="tx1"/>
                </a:solidFill>
                <a:latin typeface="+mj-lt"/>
              </a:rPr>
              <a:pPr algn="ctr"/>
              <a:t>‹#›</a:t>
            </a:fld>
            <a:endParaRPr lang="en-CA" sz="1600" dirty="0">
              <a:solidFill>
                <a:schemeClr val="tx1"/>
              </a:solidFill>
              <a:latin typeface="+mj-lt"/>
            </a:endParaRPr>
          </a:p>
        </p:txBody>
      </p:sp>
      <p:pic>
        <p:nvPicPr>
          <p:cNvPr id="8" name="Graphic 7">
            <a:extLst>
              <a:ext uri="{FF2B5EF4-FFF2-40B4-BE49-F238E27FC236}">
                <a16:creationId xmlns:a16="http://schemas.microsoft.com/office/drawing/2014/main" id="{0B2A3C86-7734-E94B-A914-87EA7D5EF97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320796" y="6225613"/>
            <a:ext cx="576000" cy="460800"/>
          </a:xfrm>
          <a:prstGeom prst="rect">
            <a:avLst/>
          </a:prstGeom>
        </p:spPr>
      </p:pic>
    </p:spTree>
    <p:extLst>
      <p:ext uri="{BB962C8B-B14F-4D97-AF65-F5344CB8AC3E}">
        <p14:creationId xmlns:p14="http://schemas.microsoft.com/office/powerpoint/2010/main" val="2802969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 Cover 1">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E5BBC60-5DE4-6B48-943A-F9617938ACD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204000" cy="6864750"/>
          </a:xfrm>
          <a:prstGeom prst="rect">
            <a:avLst/>
          </a:prstGeom>
        </p:spPr>
      </p:pic>
      <p:pic>
        <p:nvPicPr>
          <p:cNvPr id="16" name="Graphic 15">
            <a:extLst>
              <a:ext uri="{FF2B5EF4-FFF2-40B4-BE49-F238E27FC236}">
                <a16:creationId xmlns:a16="http://schemas.microsoft.com/office/drawing/2014/main" id="{2F783990-DD67-CC47-9AE7-ED1E4510A21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1061252" y="1693219"/>
            <a:ext cx="11160000" cy="5182033"/>
          </a:xfrm>
          <a:prstGeom prst="rect">
            <a:avLst/>
          </a:prstGeom>
        </p:spPr>
      </p:pic>
      <p:sp>
        <p:nvSpPr>
          <p:cNvPr id="18" name="Text Placeholder 13">
            <a:extLst>
              <a:ext uri="{FF2B5EF4-FFF2-40B4-BE49-F238E27FC236}">
                <a16:creationId xmlns:a16="http://schemas.microsoft.com/office/drawing/2014/main" id="{6338228C-A01A-4239-B6F9-E2B025056D74}"/>
              </a:ext>
            </a:extLst>
          </p:cNvPr>
          <p:cNvSpPr>
            <a:spLocks noGrp="1"/>
          </p:cNvSpPr>
          <p:nvPr>
            <p:ph type="body" sz="quarter" idx="15" hasCustomPrompt="1"/>
          </p:nvPr>
        </p:nvSpPr>
        <p:spPr>
          <a:xfrm>
            <a:off x="5985744" y="2579765"/>
            <a:ext cx="5534660" cy="2876407"/>
          </a:xfrm>
        </p:spPr>
        <p:txBody>
          <a:bodyPr>
            <a:normAutofit/>
          </a:bodyPr>
          <a:lstStyle>
            <a:lvl1pPr marL="0" indent="0">
              <a:lnSpc>
                <a:spcPct val="110000"/>
              </a:lnSpc>
              <a:spcAft>
                <a:spcPts val="300"/>
              </a:spcAft>
              <a:buFont typeface="Arial" panose="020B0604020202020204" pitchFamily="34" charset="0"/>
              <a:buNone/>
              <a:defRPr sz="2500">
                <a:latin typeface="+mj-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add content</a:t>
            </a:r>
          </a:p>
        </p:txBody>
      </p:sp>
      <p:sp>
        <p:nvSpPr>
          <p:cNvPr id="13" name="Text Placeholder 13">
            <a:extLst>
              <a:ext uri="{FF2B5EF4-FFF2-40B4-BE49-F238E27FC236}">
                <a16:creationId xmlns:a16="http://schemas.microsoft.com/office/drawing/2014/main" id="{62362AF2-7886-454F-A3D8-3FA8816142D9}"/>
              </a:ext>
            </a:extLst>
          </p:cNvPr>
          <p:cNvSpPr>
            <a:spLocks noGrp="1"/>
          </p:cNvSpPr>
          <p:nvPr>
            <p:ph type="body" sz="quarter" idx="16" hasCustomPrompt="1"/>
          </p:nvPr>
        </p:nvSpPr>
        <p:spPr>
          <a:xfrm>
            <a:off x="546100" y="435051"/>
            <a:ext cx="5422392" cy="2127462"/>
          </a:xfrm>
        </p:spPr>
        <p:txBody>
          <a:bodyPr>
            <a:normAutofit/>
          </a:bodyPr>
          <a:lstStyle>
            <a:lvl1pPr marL="0" indent="0">
              <a:lnSpc>
                <a:spcPct val="100000"/>
              </a:lnSpc>
              <a:spcAft>
                <a:spcPts val="300"/>
              </a:spcAft>
              <a:buFont typeface="Arial" panose="020B0604020202020204" pitchFamily="34" charset="0"/>
              <a:buNone/>
              <a:defRPr sz="4000" b="1">
                <a:solidFill>
                  <a:schemeClr val="tx1"/>
                </a:solidFill>
                <a:latin typeface="+mj-lt"/>
              </a:defRPr>
            </a:lvl1pPr>
            <a:lvl2pPr>
              <a:defRPr>
                <a:latin typeface="Trebuchet MS" panose="020B0703020202090204" pitchFamily="34" charset="0"/>
              </a:defRPr>
            </a:lvl2pPr>
            <a:lvl3pPr>
              <a:defRPr>
                <a:latin typeface="Trebuchet MS" panose="020B070302020209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add title</a:t>
            </a:r>
          </a:p>
        </p:txBody>
      </p:sp>
      <p:pic>
        <p:nvPicPr>
          <p:cNvPr id="11" name="Picture 10">
            <a:extLst>
              <a:ext uri="{FF2B5EF4-FFF2-40B4-BE49-F238E27FC236}">
                <a16:creationId xmlns:a16="http://schemas.microsoft.com/office/drawing/2014/main" id="{8287E330-88A0-644E-8490-287C2334A265}"/>
              </a:ext>
            </a:extLst>
          </p:cNvPr>
          <p:cNvPicPr>
            <a:picLocks noChangeAspect="1"/>
          </p:cNvPicPr>
          <p:nvPr userDrawn="1"/>
        </p:nvPicPr>
        <p:blipFill>
          <a:blip r:embed="rId6"/>
          <a:stretch>
            <a:fillRect/>
          </a:stretch>
        </p:blipFill>
        <p:spPr>
          <a:xfrm>
            <a:off x="6091003" y="5692850"/>
            <a:ext cx="5781858" cy="878516"/>
          </a:xfrm>
          <a:prstGeom prst="rect">
            <a:avLst/>
          </a:prstGeom>
        </p:spPr>
      </p:pic>
      <p:sp>
        <p:nvSpPr>
          <p:cNvPr id="17" name="Picture Placeholder 12">
            <a:extLst>
              <a:ext uri="{FF2B5EF4-FFF2-40B4-BE49-F238E27FC236}">
                <a16:creationId xmlns:a16="http://schemas.microsoft.com/office/drawing/2014/main" id="{9184CBA0-B9C2-024C-B184-744E889F6697}"/>
              </a:ext>
            </a:extLst>
          </p:cNvPr>
          <p:cNvSpPr>
            <a:spLocks noGrp="1"/>
          </p:cNvSpPr>
          <p:nvPr>
            <p:ph type="pic" sz="quarter" idx="13"/>
          </p:nvPr>
        </p:nvSpPr>
        <p:spPr>
          <a:xfrm>
            <a:off x="695801" y="2562513"/>
            <a:ext cx="3780000" cy="3780000"/>
          </a:xfrm>
          <a:prstGeom prst="ellipse">
            <a:avLst/>
          </a:prstGeom>
        </p:spPr>
        <p:txBody>
          <a:bodyPr/>
          <a:lstStyle/>
          <a:p>
            <a:endParaRPr lang="en-US" dirty="0"/>
          </a:p>
        </p:txBody>
      </p:sp>
      <p:sp>
        <p:nvSpPr>
          <p:cNvPr id="19" name="Oval 18">
            <a:extLst>
              <a:ext uri="{FF2B5EF4-FFF2-40B4-BE49-F238E27FC236}">
                <a16:creationId xmlns:a16="http://schemas.microsoft.com/office/drawing/2014/main" id="{5AE156D2-E627-F140-AF7C-E833F4602288}"/>
              </a:ext>
            </a:extLst>
          </p:cNvPr>
          <p:cNvSpPr>
            <a:spLocks noChangeAspect="1"/>
          </p:cNvSpPr>
          <p:nvPr userDrawn="1"/>
        </p:nvSpPr>
        <p:spPr>
          <a:xfrm>
            <a:off x="284625" y="6385277"/>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Placeholder 5">
            <a:extLst>
              <a:ext uri="{FF2B5EF4-FFF2-40B4-BE49-F238E27FC236}">
                <a16:creationId xmlns:a16="http://schemas.microsoft.com/office/drawing/2014/main" id="{82EE8394-4DBA-A145-A32D-C6163D910EDF}"/>
              </a:ext>
            </a:extLst>
          </p:cNvPr>
          <p:cNvSpPr txBox="1">
            <a:spLocks/>
          </p:cNvSpPr>
          <p:nvPr userDrawn="1"/>
        </p:nvSpPr>
        <p:spPr>
          <a:xfrm>
            <a:off x="161449" y="6397153"/>
            <a:ext cx="534352" cy="274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20E0ADD-7B60-4FFF-8AE6-E9F59ACE8D9F}" type="slidenum">
              <a:rPr lang="en-CA" sz="1100" smtClean="0">
                <a:solidFill>
                  <a:schemeClr val="tx1"/>
                </a:solidFill>
                <a:latin typeface="+mj-lt"/>
              </a:rPr>
              <a:pPr algn="ctr"/>
              <a:t>‹#›</a:t>
            </a:fld>
            <a:endParaRPr lang="en-CA" sz="1600" dirty="0">
              <a:solidFill>
                <a:schemeClr val="tx1"/>
              </a:solidFill>
              <a:latin typeface="+mj-lt"/>
            </a:endParaRPr>
          </a:p>
        </p:txBody>
      </p:sp>
    </p:spTree>
    <p:extLst>
      <p:ext uri="{BB962C8B-B14F-4D97-AF65-F5344CB8AC3E}">
        <p14:creationId xmlns:p14="http://schemas.microsoft.com/office/powerpoint/2010/main" val="1925610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 Cover 2">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AF11589B-C707-2549-A922-4EBF509BFDE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32" name="Oval 31">
            <a:extLst>
              <a:ext uri="{FF2B5EF4-FFF2-40B4-BE49-F238E27FC236}">
                <a16:creationId xmlns:a16="http://schemas.microsoft.com/office/drawing/2014/main" id="{342C5BB2-A6B8-1D43-85B2-E912A10CE310}"/>
              </a:ext>
            </a:extLst>
          </p:cNvPr>
          <p:cNvSpPr>
            <a:spLocks noChangeAspect="1"/>
          </p:cNvSpPr>
          <p:nvPr userDrawn="1"/>
        </p:nvSpPr>
        <p:spPr>
          <a:xfrm>
            <a:off x="284625" y="6385277"/>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Slide Number Placeholder 5">
            <a:extLst>
              <a:ext uri="{FF2B5EF4-FFF2-40B4-BE49-F238E27FC236}">
                <a16:creationId xmlns:a16="http://schemas.microsoft.com/office/drawing/2014/main" id="{81668E62-1A0A-9344-BD76-4A6C8A4BEB10}"/>
              </a:ext>
            </a:extLst>
          </p:cNvPr>
          <p:cNvSpPr txBox="1">
            <a:spLocks/>
          </p:cNvSpPr>
          <p:nvPr userDrawn="1"/>
        </p:nvSpPr>
        <p:spPr>
          <a:xfrm>
            <a:off x="161449" y="6397153"/>
            <a:ext cx="534352" cy="27401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420E0ADD-7B60-4FFF-8AE6-E9F59ACE8D9F}" type="slidenum">
              <a:rPr lang="en-CA" sz="1100" smtClean="0">
                <a:solidFill>
                  <a:schemeClr val="tx1"/>
                </a:solidFill>
                <a:latin typeface="+mj-lt"/>
              </a:rPr>
              <a:pPr algn="ctr"/>
              <a:t>‹#›</a:t>
            </a:fld>
            <a:endParaRPr lang="en-CA" sz="1600" dirty="0">
              <a:solidFill>
                <a:schemeClr val="tx1"/>
              </a:solidFill>
              <a:latin typeface="+mj-lt"/>
            </a:endParaRPr>
          </a:p>
        </p:txBody>
      </p:sp>
      <p:pic>
        <p:nvPicPr>
          <p:cNvPr id="36" name="Picture 35">
            <a:extLst>
              <a:ext uri="{FF2B5EF4-FFF2-40B4-BE49-F238E27FC236}">
                <a16:creationId xmlns:a16="http://schemas.microsoft.com/office/drawing/2014/main" id="{B601CCD6-250E-7644-9129-778FA4D00BD8}"/>
              </a:ext>
            </a:extLst>
          </p:cNvPr>
          <p:cNvPicPr>
            <a:picLocks noChangeAspect="1"/>
          </p:cNvPicPr>
          <p:nvPr userDrawn="1"/>
        </p:nvPicPr>
        <p:blipFill>
          <a:blip r:embed="rId4"/>
          <a:stretch>
            <a:fillRect/>
          </a:stretch>
        </p:blipFill>
        <p:spPr>
          <a:xfrm>
            <a:off x="6091003" y="285111"/>
            <a:ext cx="5781858" cy="878516"/>
          </a:xfrm>
          <a:prstGeom prst="rect">
            <a:avLst/>
          </a:prstGeom>
        </p:spPr>
      </p:pic>
      <p:sp>
        <p:nvSpPr>
          <p:cNvPr id="46" name="Picture Placeholder 12">
            <a:extLst>
              <a:ext uri="{FF2B5EF4-FFF2-40B4-BE49-F238E27FC236}">
                <a16:creationId xmlns:a16="http://schemas.microsoft.com/office/drawing/2014/main" id="{662A8BDA-EB35-C544-97F7-9A31FDC6698F}"/>
              </a:ext>
            </a:extLst>
          </p:cNvPr>
          <p:cNvSpPr>
            <a:spLocks noGrp="1"/>
          </p:cNvSpPr>
          <p:nvPr>
            <p:ph type="pic" sz="quarter" idx="13"/>
          </p:nvPr>
        </p:nvSpPr>
        <p:spPr>
          <a:xfrm>
            <a:off x="7588800" y="1543575"/>
            <a:ext cx="3780000" cy="3780000"/>
          </a:xfrm>
          <a:prstGeom prst="ellipse">
            <a:avLst/>
          </a:prstGeom>
        </p:spPr>
        <p:txBody>
          <a:bodyPr/>
          <a:lstStyle/>
          <a:p>
            <a:endParaRPr lang="en-US"/>
          </a:p>
        </p:txBody>
      </p:sp>
      <p:sp>
        <p:nvSpPr>
          <p:cNvPr id="9" name="Text Placeholder 13">
            <a:extLst>
              <a:ext uri="{FF2B5EF4-FFF2-40B4-BE49-F238E27FC236}">
                <a16:creationId xmlns:a16="http://schemas.microsoft.com/office/drawing/2014/main" id="{687C0348-CE7C-4FB6-9696-DD91D3AFA19D}"/>
              </a:ext>
            </a:extLst>
          </p:cNvPr>
          <p:cNvSpPr>
            <a:spLocks noGrp="1"/>
          </p:cNvSpPr>
          <p:nvPr>
            <p:ph type="body" sz="quarter" idx="15" hasCustomPrompt="1"/>
          </p:nvPr>
        </p:nvSpPr>
        <p:spPr>
          <a:xfrm>
            <a:off x="546099" y="3083669"/>
            <a:ext cx="6688890" cy="3104186"/>
          </a:xfrm>
        </p:spPr>
        <p:txBody>
          <a:bodyPr>
            <a:normAutofit/>
          </a:bodyPr>
          <a:lstStyle>
            <a:lvl1pPr marL="0" indent="0">
              <a:lnSpc>
                <a:spcPct val="110000"/>
              </a:lnSpc>
              <a:spcAft>
                <a:spcPts val="300"/>
              </a:spcAft>
              <a:buFont typeface="Arial" panose="020B0604020202020204" pitchFamily="34" charset="0"/>
              <a:buNone/>
              <a:defRPr sz="2500">
                <a:latin typeface="+mj-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add content</a:t>
            </a:r>
          </a:p>
        </p:txBody>
      </p:sp>
      <p:sp>
        <p:nvSpPr>
          <p:cNvPr id="10" name="Text Placeholder 13">
            <a:extLst>
              <a:ext uri="{FF2B5EF4-FFF2-40B4-BE49-F238E27FC236}">
                <a16:creationId xmlns:a16="http://schemas.microsoft.com/office/drawing/2014/main" id="{5918D51F-2ADF-43F8-8402-9AD5C779195D}"/>
              </a:ext>
            </a:extLst>
          </p:cNvPr>
          <p:cNvSpPr>
            <a:spLocks noGrp="1"/>
          </p:cNvSpPr>
          <p:nvPr>
            <p:ph type="body" sz="quarter" idx="16" hasCustomPrompt="1"/>
          </p:nvPr>
        </p:nvSpPr>
        <p:spPr>
          <a:xfrm>
            <a:off x="546099" y="1713285"/>
            <a:ext cx="6688889" cy="1370383"/>
          </a:xfrm>
        </p:spPr>
        <p:txBody>
          <a:bodyPr>
            <a:normAutofit/>
          </a:bodyPr>
          <a:lstStyle>
            <a:lvl1pPr marL="0" indent="0">
              <a:lnSpc>
                <a:spcPct val="100000"/>
              </a:lnSpc>
              <a:spcAft>
                <a:spcPts val="300"/>
              </a:spcAft>
              <a:buFont typeface="Arial" panose="020B0604020202020204" pitchFamily="34" charset="0"/>
              <a:buNone/>
              <a:defRPr sz="4000" b="1">
                <a:solidFill>
                  <a:schemeClr val="tx1"/>
                </a:solidFill>
                <a:latin typeface="+mj-lt"/>
              </a:defRPr>
            </a:lvl1pPr>
            <a:lvl2pPr>
              <a:defRPr>
                <a:latin typeface="Trebuchet MS" panose="020B0703020202090204" pitchFamily="34" charset="0"/>
              </a:defRPr>
            </a:lvl2pPr>
            <a:lvl3pPr>
              <a:defRPr>
                <a:latin typeface="Trebuchet MS" panose="020B0703020202090204" pitchFamily="34" charset="0"/>
              </a:defRPr>
            </a:lvl3pPr>
            <a:lvl4pPr>
              <a:defRPr>
                <a:latin typeface="Trebuchet MS" panose="020B0703020202090204" pitchFamily="34" charset="0"/>
              </a:defRPr>
            </a:lvl4pPr>
            <a:lvl5pPr>
              <a:defRPr>
                <a:latin typeface="Trebuchet MS" panose="020B0703020202090204" pitchFamily="34" charset="0"/>
              </a:defRPr>
            </a:lvl5pPr>
          </a:lstStyle>
          <a:p>
            <a:pPr lvl="0"/>
            <a:r>
              <a:rPr lang="en-US" dirty="0"/>
              <a:t>Click to add title</a:t>
            </a:r>
          </a:p>
        </p:txBody>
      </p:sp>
    </p:spTree>
    <p:extLst>
      <p:ext uri="{BB962C8B-B14F-4D97-AF65-F5344CB8AC3E}">
        <p14:creationId xmlns:p14="http://schemas.microsoft.com/office/powerpoint/2010/main" val="1815297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82522B-DA79-7F48-8890-2FF9DA3872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9FD8584-0E94-8245-8697-0B9FE0ABE1C7}"/>
              </a:ext>
            </a:extLst>
          </p:cNvPr>
          <p:cNvSpPr>
            <a:spLocks noGrp="1"/>
          </p:cNvSpPr>
          <p:nvPr>
            <p:ph type="body" idx="1"/>
          </p:nvPr>
        </p:nvSpPr>
        <p:spPr>
          <a:xfrm>
            <a:off x="838200" y="1825625"/>
            <a:ext cx="10515600" cy="1877437"/>
          </a:xfrm>
          <a:prstGeom prst="rect">
            <a:avLst/>
          </a:prstGeom>
        </p:spPr>
        <p:txBody>
          <a:bodyPr vert="horz" lIns="91440" tIns="45720" rIns="9144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DF4DED4-D7DB-674C-B95D-23404D18A7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CEC03-ADB6-4F4F-B060-C713BC58B265}" type="datetime1">
              <a:rPr lang="en-CA" smtClean="0"/>
              <a:t>2022-05-26</a:t>
            </a:fld>
            <a:endParaRPr lang="en-US"/>
          </a:p>
        </p:txBody>
      </p:sp>
      <p:sp>
        <p:nvSpPr>
          <p:cNvPr id="5" name="Footer Placeholder 4">
            <a:extLst>
              <a:ext uri="{FF2B5EF4-FFF2-40B4-BE49-F238E27FC236}">
                <a16:creationId xmlns:a16="http://schemas.microsoft.com/office/drawing/2014/main" id="{6E6B166A-0E58-EC49-80E0-E867A5741A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FAD51C-4944-A64F-AEBF-55DE6931E3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4B841-567D-6E4B-A138-78E29469AB94}" type="slidenum">
              <a:rPr lang="en-US" smtClean="0"/>
              <a:t>‹#›</a:t>
            </a:fld>
            <a:endParaRPr lang="en-US"/>
          </a:p>
        </p:txBody>
      </p:sp>
    </p:spTree>
    <p:extLst>
      <p:ext uri="{BB962C8B-B14F-4D97-AF65-F5344CB8AC3E}">
        <p14:creationId xmlns:p14="http://schemas.microsoft.com/office/powerpoint/2010/main" val="1179401321"/>
      </p:ext>
    </p:extLst>
  </p:cSld>
  <p:clrMap bg1="lt1" tx1="dk1" bg2="lt2" tx2="dk2" accent1="accent1" accent2="accent2" accent3="accent3" accent4="accent4" accent5="accent5" accent6="accent6" hlink="hlink" folHlink="folHlink"/>
  <p:sldLayoutIdLst>
    <p:sldLayoutId id="2147483709" r:id="rId1"/>
    <p:sldLayoutId id="2147483649" r:id="rId2"/>
    <p:sldLayoutId id="2147483694" r:id="rId3"/>
    <p:sldLayoutId id="2147483693" r:id="rId4"/>
    <p:sldLayoutId id="2147483669" r:id="rId5"/>
    <p:sldLayoutId id="2147483707" r:id="rId6"/>
    <p:sldLayoutId id="2147483705" r:id="rId7"/>
    <p:sldLayoutId id="2147483668" r:id="rId8"/>
    <p:sldLayoutId id="2147483733" r:id="rId9"/>
    <p:sldLayoutId id="2147483710" r:id="rId10"/>
  </p:sldLayoutIdLst>
  <p:hf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rgbClr val="ED6B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spcAft>
          <a:spcPts val="300"/>
        </a:spcAft>
        <a:buClr>
          <a:schemeClr val="tx1"/>
        </a:buClr>
        <a:buSzPct val="8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spcAft>
          <a:spcPts val="300"/>
        </a:spcAft>
        <a:buClr>
          <a:schemeClr val="tx1"/>
        </a:buClr>
        <a:buSzPct val="60000"/>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300"/>
        </a:spcBef>
        <a:spcAft>
          <a:spcPts val="300"/>
        </a:spcAft>
        <a:buClr>
          <a:schemeClr val="tx1"/>
        </a:buClr>
        <a:buSzPct val="70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300"/>
        </a:spcBef>
        <a:spcAft>
          <a:spcPts val="300"/>
        </a:spcAft>
        <a:buClr>
          <a:schemeClr val="tx1"/>
        </a:buClr>
        <a:buSzPct val="6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E4986E-EECC-450F-BA5B-B6B18F6CF3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C3192CA2-7C7B-4B6A-8166-A51097F718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D915CC20-5008-484F-86F1-4733A24C07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1BB24D-B424-4D65-BF00-94CB910F61E0}" type="datetimeFigureOut">
              <a:rPr lang="en-CA" smtClean="0"/>
              <a:t>2022-05-26</a:t>
            </a:fld>
            <a:endParaRPr lang="en-CA"/>
          </a:p>
        </p:txBody>
      </p:sp>
      <p:sp>
        <p:nvSpPr>
          <p:cNvPr id="5" name="Footer Placeholder 4">
            <a:extLst>
              <a:ext uri="{FF2B5EF4-FFF2-40B4-BE49-F238E27FC236}">
                <a16:creationId xmlns:a16="http://schemas.microsoft.com/office/drawing/2014/main" id="{1A26A458-1E4A-4968-872D-620A609607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E104AECA-EB0C-4252-BD24-E7EA633C89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746E93-8B2F-44E5-92AE-133BD3D6FFE1}" type="slidenum">
              <a:rPr lang="en-CA" smtClean="0"/>
              <a:t>‹#›</a:t>
            </a:fld>
            <a:endParaRPr lang="en-CA"/>
          </a:p>
        </p:txBody>
      </p:sp>
    </p:spTree>
    <p:extLst>
      <p:ext uri="{BB962C8B-B14F-4D97-AF65-F5344CB8AC3E}">
        <p14:creationId xmlns:p14="http://schemas.microsoft.com/office/powerpoint/2010/main" val="3225761796"/>
      </p:ext>
    </p:extLst>
  </p:cSld>
  <p:clrMap bg1="lt1" tx1="dk1" bg2="lt2" tx2="dk2" accent1="accent1" accent2="accent2" accent3="accent3" accent4="accent4" accent5="accent5" accent6="accent6" hlink="hlink" folHlink="folHlink"/>
  <p:sldLayoutIdLst>
    <p:sldLayoutId id="2147483712" r:id="rId1"/>
    <p:sldLayoutId id="2147483711" r:id="rId2"/>
    <p:sldLayoutId id="2147483713" r:id="rId3"/>
    <p:sldLayoutId id="2147483714" r:id="rId4"/>
    <p:sldLayoutId id="2147483715" r:id="rId5"/>
    <p:sldLayoutId id="2147483716" r:id="rId6"/>
    <p:sldLayoutId id="2147483718" r:id="rId7"/>
    <p:sldLayoutId id="2147483719" r:id="rId8"/>
    <p:sldLayoutId id="2147483720" r:id="rId9"/>
    <p:sldLayoutId id="2147483734" r:id="rId10"/>
  </p:sldLayoutIdLst>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rgbClr val="FE6269"/>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spcAft>
          <a:spcPts val="300"/>
        </a:spcAft>
        <a:buClr>
          <a:schemeClr val="tx1"/>
        </a:buClr>
        <a:buSzPct val="8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spcAft>
          <a:spcPts val="300"/>
        </a:spcAft>
        <a:buClr>
          <a:schemeClr val="tx1"/>
        </a:buClr>
        <a:buSzPct val="60000"/>
        <a:buFont typeface="Wingdings"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300"/>
        </a:spcBef>
        <a:spcAft>
          <a:spcPts val="300"/>
        </a:spcAft>
        <a:buClr>
          <a:schemeClr val="tx1"/>
        </a:buClr>
        <a:buSzPct val="70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300"/>
        </a:spcBef>
        <a:spcAft>
          <a:spcPts val="300"/>
        </a:spcAft>
        <a:buClr>
          <a:schemeClr val="tx1"/>
        </a:buClr>
        <a:buSzPct val="6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278A94-5D55-4209-ADC2-9F096BDCC5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a:extLst>
              <a:ext uri="{FF2B5EF4-FFF2-40B4-BE49-F238E27FC236}">
                <a16:creationId xmlns:a16="http://schemas.microsoft.com/office/drawing/2014/main" id="{978CE2C6-1F38-49B9-B7A6-4393D7B181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D7E688EF-5F57-430E-8419-990590DC4C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D8546-8E07-4355-8125-A9CB227A724D}" type="datetimeFigureOut">
              <a:rPr lang="en-CA" smtClean="0"/>
              <a:t>2022-05-26</a:t>
            </a:fld>
            <a:endParaRPr lang="en-CA"/>
          </a:p>
        </p:txBody>
      </p:sp>
      <p:sp>
        <p:nvSpPr>
          <p:cNvPr id="5" name="Footer Placeholder 4">
            <a:extLst>
              <a:ext uri="{FF2B5EF4-FFF2-40B4-BE49-F238E27FC236}">
                <a16:creationId xmlns:a16="http://schemas.microsoft.com/office/drawing/2014/main" id="{6693BAE3-A479-41A2-A3FD-82B251A46E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DF8A52D-0F63-4F75-B92B-4FDA223643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CDC8D-B835-46AA-AF86-B8A9BD7FF866}" type="slidenum">
              <a:rPr lang="en-CA" smtClean="0"/>
              <a:t>‹#›</a:t>
            </a:fld>
            <a:endParaRPr lang="en-CA"/>
          </a:p>
        </p:txBody>
      </p:sp>
    </p:spTree>
    <p:extLst>
      <p:ext uri="{BB962C8B-B14F-4D97-AF65-F5344CB8AC3E}">
        <p14:creationId xmlns:p14="http://schemas.microsoft.com/office/powerpoint/2010/main" val="3129001088"/>
      </p:ext>
    </p:extLst>
  </p:cSld>
  <p:clrMap bg1="lt1" tx1="dk1" bg2="lt2" tx2="dk2" accent1="accent1" accent2="accent2" accent3="accent3" accent4="accent4" accent5="accent5" accent6="accent6" hlink="hlink" folHlink="folHlink"/>
  <p:sldLayoutIdLst>
    <p:sldLayoutId id="2147483722" r:id="rId1"/>
    <p:sldLayoutId id="2147483721" r:id="rId2"/>
    <p:sldLayoutId id="2147483723" r:id="rId3"/>
    <p:sldLayoutId id="2147483724" r:id="rId4"/>
    <p:sldLayoutId id="2147483725" r:id="rId5"/>
    <p:sldLayoutId id="2147483726" r:id="rId6"/>
    <p:sldLayoutId id="2147483728" r:id="rId7"/>
    <p:sldLayoutId id="2147483729" r:id="rId8"/>
    <p:sldLayoutId id="2147483730" r:id="rId9"/>
    <p:sldLayoutId id="2147483735" r:id="rId10"/>
  </p:sldLayoutIdLst>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rgbClr val="C05CD8"/>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spcAft>
          <a:spcPts val="300"/>
        </a:spcAft>
        <a:buClr>
          <a:schemeClr val="tx1"/>
        </a:buClr>
        <a:buSzPct val="8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spcAft>
          <a:spcPts val="300"/>
        </a:spcAft>
        <a:buClr>
          <a:schemeClr val="tx1"/>
        </a:buClr>
        <a:buSzPct val="60000"/>
        <a:buFont typeface="Wingdings"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300"/>
        </a:spcBef>
        <a:spcAft>
          <a:spcPts val="300"/>
        </a:spcAft>
        <a:buClr>
          <a:schemeClr val="tx1"/>
        </a:buClr>
        <a:buSzPct val="70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300"/>
        </a:spcBef>
        <a:spcAft>
          <a:spcPts val="300"/>
        </a:spcAft>
        <a:buClr>
          <a:schemeClr val="tx1"/>
        </a:buClr>
        <a:buSzPct val="6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82522B-DA79-7F48-8890-2FF9DA3872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FD8584-0E94-8245-8697-0B9FE0ABE1C7}"/>
              </a:ext>
            </a:extLst>
          </p:cNvPr>
          <p:cNvSpPr>
            <a:spLocks noGrp="1"/>
          </p:cNvSpPr>
          <p:nvPr>
            <p:ph type="body" idx="1"/>
          </p:nvPr>
        </p:nvSpPr>
        <p:spPr>
          <a:xfrm>
            <a:off x="838200" y="1825625"/>
            <a:ext cx="10515600" cy="1877437"/>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F4DED4-D7DB-674C-B95D-23404D18A7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CEC03-ADB6-4F4F-B060-C713BC58B265}" type="datetime1">
              <a:rPr lang="en-CA" smtClean="0"/>
              <a:t>2022-05-20</a:t>
            </a:fld>
            <a:endParaRPr lang="en-US"/>
          </a:p>
        </p:txBody>
      </p:sp>
      <p:sp>
        <p:nvSpPr>
          <p:cNvPr id="5" name="Footer Placeholder 4">
            <a:extLst>
              <a:ext uri="{FF2B5EF4-FFF2-40B4-BE49-F238E27FC236}">
                <a16:creationId xmlns:a16="http://schemas.microsoft.com/office/drawing/2014/main" id="{6E6B166A-0E58-EC49-80E0-E867A5741A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2FAD51C-4944-A64F-AEBF-55DE6931E3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4B841-567D-6E4B-A138-78E29469AB94}" type="slidenum">
              <a:rPr lang="en-US" smtClean="0"/>
              <a:t>‹#›</a:t>
            </a:fld>
            <a:endParaRPr lang="en-US"/>
          </a:p>
        </p:txBody>
      </p:sp>
    </p:spTree>
    <p:extLst>
      <p:ext uri="{BB962C8B-B14F-4D97-AF65-F5344CB8AC3E}">
        <p14:creationId xmlns:p14="http://schemas.microsoft.com/office/powerpoint/2010/main" val="356658183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rgbClr val="ED6B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spcAft>
          <a:spcPts val="300"/>
        </a:spcAft>
        <a:buClr>
          <a:schemeClr val="tx1"/>
        </a:buClr>
        <a:buSzPct val="80000"/>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spcAft>
          <a:spcPts val="300"/>
        </a:spcAft>
        <a:buClr>
          <a:schemeClr val="tx1"/>
        </a:buClr>
        <a:buSzPct val="60000"/>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300"/>
        </a:spcBef>
        <a:spcAft>
          <a:spcPts val="300"/>
        </a:spcAft>
        <a:buClr>
          <a:schemeClr val="tx1"/>
        </a:buClr>
        <a:buSzPct val="70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300"/>
        </a:spcBef>
        <a:spcAft>
          <a:spcPts val="300"/>
        </a:spcAft>
        <a:buClr>
          <a:schemeClr val="tx1"/>
        </a:buClr>
        <a:buSzPct val="6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64CD-29CB-475F-990B-245CDAB3CC3E}"/>
              </a:ext>
            </a:extLst>
          </p:cNvPr>
          <p:cNvSpPr>
            <a:spLocks noGrp="1"/>
          </p:cNvSpPr>
          <p:nvPr>
            <p:ph type="ctrTitle"/>
          </p:nvPr>
        </p:nvSpPr>
        <p:spPr/>
        <p:txBody>
          <a:bodyPr/>
          <a:lstStyle/>
          <a:p>
            <a:r>
              <a:rPr lang="en-CA" dirty="0"/>
              <a:t>YOF: Reporting to Funders</a:t>
            </a:r>
          </a:p>
        </p:txBody>
      </p:sp>
      <p:sp>
        <p:nvSpPr>
          <p:cNvPr id="3" name="Text Placeholder 2">
            <a:extLst>
              <a:ext uri="{FF2B5EF4-FFF2-40B4-BE49-F238E27FC236}">
                <a16:creationId xmlns:a16="http://schemas.microsoft.com/office/drawing/2014/main" id="{014EF37F-13E1-47F2-8E99-5617FF9F36C5}"/>
              </a:ext>
            </a:extLst>
          </p:cNvPr>
          <p:cNvSpPr>
            <a:spLocks noGrp="1"/>
          </p:cNvSpPr>
          <p:nvPr>
            <p:ph type="body" sz="quarter" idx="12"/>
          </p:nvPr>
        </p:nvSpPr>
        <p:spPr/>
        <p:txBody>
          <a:bodyPr>
            <a:normAutofit lnSpcReduction="10000"/>
          </a:bodyPr>
          <a:lstStyle/>
          <a:p>
            <a:r>
              <a:rPr lang="en-CA" dirty="0"/>
              <a:t>May 2022</a:t>
            </a:r>
          </a:p>
        </p:txBody>
      </p:sp>
      <p:sp>
        <p:nvSpPr>
          <p:cNvPr id="5" name="Subtitle 4">
            <a:extLst>
              <a:ext uri="{FF2B5EF4-FFF2-40B4-BE49-F238E27FC236}">
                <a16:creationId xmlns:a16="http://schemas.microsoft.com/office/drawing/2014/main" id="{9B7225A3-D601-42E0-A8F3-08DB28B83E5E}"/>
              </a:ext>
            </a:extLst>
          </p:cNvPr>
          <p:cNvSpPr>
            <a:spLocks noGrp="1"/>
          </p:cNvSpPr>
          <p:nvPr>
            <p:ph type="subTitle" idx="1"/>
          </p:nvPr>
        </p:nvSpPr>
        <p:spPr/>
        <p:txBody>
          <a:bodyPr/>
          <a:lstStyle/>
          <a:p>
            <a:r>
              <a:rPr lang="en-CA" dirty="0"/>
              <a:t>Youth Opportunities Fund </a:t>
            </a:r>
          </a:p>
        </p:txBody>
      </p:sp>
      <p:sp>
        <p:nvSpPr>
          <p:cNvPr id="6" name="Text Placeholder 5">
            <a:extLst>
              <a:ext uri="{FF2B5EF4-FFF2-40B4-BE49-F238E27FC236}">
                <a16:creationId xmlns:a16="http://schemas.microsoft.com/office/drawing/2014/main" id="{D3D3C8D3-B22F-470B-9D59-E4E1EA63024E}"/>
              </a:ext>
            </a:extLst>
          </p:cNvPr>
          <p:cNvSpPr>
            <a:spLocks noGrp="1"/>
          </p:cNvSpPr>
          <p:nvPr>
            <p:ph type="body" sz="quarter" idx="10"/>
          </p:nvPr>
        </p:nvSpPr>
        <p:spPr/>
        <p:txBody>
          <a:bodyPr/>
          <a:lstStyle/>
          <a:p>
            <a:r>
              <a:rPr lang="en-CA" dirty="0"/>
              <a:t>Reporting Purpose &amp; Practice </a:t>
            </a:r>
          </a:p>
        </p:txBody>
      </p:sp>
      <p:pic>
        <p:nvPicPr>
          <p:cNvPr id="12" name="Picture Placeholder 11" descr="Background pattern&#10;&#10;Description automatically generated">
            <a:extLst>
              <a:ext uri="{FF2B5EF4-FFF2-40B4-BE49-F238E27FC236}">
                <a16:creationId xmlns:a16="http://schemas.microsoft.com/office/drawing/2014/main" id="{7FB0BDE3-92A2-C5B1-C448-5C5F9CAEAFEF}"/>
              </a:ext>
            </a:extLst>
          </p:cNvPr>
          <p:cNvPicPr>
            <a:picLocks noGrp="1" noChangeAspect="1"/>
          </p:cNvPicPr>
          <p:nvPr>
            <p:ph type="pic" sz="quarter" idx="13"/>
          </p:nvPr>
        </p:nvPicPr>
        <p:blipFill>
          <a:blip r:embed="rId2"/>
          <a:srcRect l="3351" r="3351"/>
          <a:stretch>
            <a:fillRect/>
          </a:stretch>
        </p:blipFill>
        <p:spPr/>
      </p:pic>
    </p:spTree>
    <p:extLst>
      <p:ext uri="{BB962C8B-B14F-4D97-AF65-F5344CB8AC3E}">
        <p14:creationId xmlns:p14="http://schemas.microsoft.com/office/powerpoint/2010/main" val="67032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0FEC8F-A822-A482-57E1-1BFE1ED08211}"/>
              </a:ext>
            </a:extLst>
          </p:cNvPr>
          <p:cNvSpPr>
            <a:spLocks noGrp="1"/>
          </p:cNvSpPr>
          <p:nvPr>
            <p:ph type="body" sz="quarter" idx="13"/>
          </p:nvPr>
        </p:nvSpPr>
        <p:spPr/>
        <p:txBody>
          <a:bodyPr>
            <a:normAutofit lnSpcReduction="10000"/>
          </a:bodyPr>
          <a:lstStyle/>
          <a:p>
            <a:r>
              <a:rPr lang="en-CA" dirty="0"/>
              <a:t>Reporting Practice	</a:t>
            </a:r>
          </a:p>
        </p:txBody>
      </p:sp>
      <p:sp>
        <p:nvSpPr>
          <p:cNvPr id="3" name="Text Placeholder 2">
            <a:extLst>
              <a:ext uri="{FF2B5EF4-FFF2-40B4-BE49-F238E27FC236}">
                <a16:creationId xmlns:a16="http://schemas.microsoft.com/office/drawing/2014/main" id="{E6F4BD94-D7B0-5A62-F9D9-D2D4ABDA6A97}"/>
              </a:ext>
            </a:extLst>
          </p:cNvPr>
          <p:cNvSpPr>
            <a:spLocks noGrp="1"/>
          </p:cNvSpPr>
          <p:nvPr>
            <p:ph type="body" sz="quarter" idx="15"/>
          </p:nvPr>
        </p:nvSpPr>
        <p:spPr/>
        <p:txBody>
          <a:bodyPr/>
          <a:lstStyle/>
          <a:p>
            <a:r>
              <a:rPr lang="en-CA" b="1" dirty="0"/>
              <a:t>Track your budget &amp; spending </a:t>
            </a:r>
            <a:r>
              <a:rPr lang="en-CA" dirty="0"/>
              <a:t>and connect with your funder if adjustments need to be made </a:t>
            </a:r>
          </a:p>
          <a:p>
            <a:pPr lvl="1"/>
            <a:r>
              <a:rPr lang="en-CA" dirty="0"/>
              <a:t>Ensure you have the tools, and documentation process to support tracking </a:t>
            </a:r>
          </a:p>
          <a:p>
            <a:pPr lvl="1"/>
            <a:r>
              <a:rPr lang="en-CA" dirty="0"/>
              <a:t>Assign a member of your team this responsibility </a:t>
            </a:r>
          </a:p>
          <a:p>
            <a:r>
              <a:rPr lang="en-CA" dirty="0"/>
              <a:t>Document your </a:t>
            </a:r>
            <a:r>
              <a:rPr lang="en-CA" b="1" dirty="0"/>
              <a:t>deliverables</a:t>
            </a:r>
            <a:r>
              <a:rPr lang="en-CA" dirty="0"/>
              <a:t> </a:t>
            </a:r>
          </a:p>
          <a:p>
            <a:pPr lvl="1"/>
            <a:r>
              <a:rPr lang="en-CA" dirty="0"/>
              <a:t>Ensure your team has clear understanding of project goals &amp; what the deliverables are</a:t>
            </a:r>
          </a:p>
          <a:p>
            <a:r>
              <a:rPr lang="en-CA" dirty="0"/>
              <a:t>Document your </a:t>
            </a:r>
            <a:r>
              <a:rPr lang="en-CA" b="1" dirty="0"/>
              <a:t>successes and challenges</a:t>
            </a:r>
          </a:p>
          <a:p>
            <a:pPr lvl="1"/>
            <a:r>
              <a:rPr lang="en-CA" dirty="0"/>
              <a:t>What you’re learning along the way is key </a:t>
            </a:r>
          </a:p>
          <a:p>
            <a:r>
              <a:rPr lang="en-CA" dirty="0"/>
              <a:t>Track </a:t>
            </a:r>
            <a:r>
              <a:rPr lang="en-CA" b="1" dirty="0"/>
              <a:t>in kind support &amp; # volunteers</a:t>
            </a:r>
          </a:p>
        </p:txBody>
      </p:sp>
      <p:sp>
        <p:nvSpPr>
          <p:cNvPr id="4" name="Text Placeholder 3">
            <a:extLst>
              <a:ext uri="{FF2B5EF4-FFF2-40B4-BE49-F238E27FC236}">
                <a16:creationId xmlns:a16="http://schemas.microsoft.com/office/drawing/2014/main" id="{62B4871A-6DB0-4CCB-CE8D-2F12F454710C}"/>
              </a:ext>
            </a:extLst>
          </p:cNvPr>
          <p:cNvSpPr>
            <a:spLocks noGrp="1"/>
          </p:cNvSpPr>
          <p:nvPr>
            <p:ph type="body" sz="quarter" idx="14"/>
          </p:nvPr>
        </p:nvSpPr>
        <p:spPr/>
        <p:txBody>
          <a:bodyPr>
            <a:normAutofit lnSpcReduction="10000"/>
          </a:bodyPr>
          <a:lstStyle/>
          <a:p>
            <a:r>
              <a:rPr lang="en-CA" dirty="0"/>
              <a:t>Investing in tracking &amp; documentation early</a:t>
            </a:r>
          </a:p>
        </p:txBody>
      </p:sp>
    </p:spTree>
    <p:extLst>
      <p:ext uri="{BB962C8B-B14F-4D97-AF65-F5344CB8AC3E}">
        <p14:creationId xmlns:p14="http://schemas.microsoft.com/office/powerpoint/2010/main" val="2648459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ADCDB5-2928-678E-CF2E-78E030E85C42}"/>
              </a:ext>
            </a:extLst>
          </p:cNvPr>
          <p:cNvSpPr>
            <a:spLocks noGrp="1"/>
          </p:cNvSpPr>
          <p:nvPr>
            <p:ph type="body" sz="quarter" idx="13"/>
          </p:nvPr>
        </p:nvSpPr>
        <p:spPr/>
        <p:txBody>
          <a:bodyPr>
            <a:normAutofit lnSpcReduction="10000"/>
          </a:bodyPr>
          <a:lstStyle/>
          <a:p>
            <a:r>
              <a:rPr lang="en-CA" dirty="0"/>
              <a:t>Reporting Practice: Tracking Engagement </a:t>
            </a:r>
          </a:p>
        </p:txBody>
      </p:sp>
      <p:sp>
        <p:nvSpPr>
          <p:cNvPr id="6" name="Rectangle: Rounded Corners 5">
            <a:extLst>
              <a:ext uri="{FF2B5EF4-FFF2-40B4-BE49-F238E27FC236}">
                <a16:creationId xmlns:a16="http://schemas.microsoft.com/office/drawing/2014/main" id="{3CABF7EE-BAE0-BB74-2A22-FC6864AEB712}"/>
              </a:ext>
            </a:extLst>
          </p:cNvPr>
          <p:cNvSpPr/>
          <p:nvPr/>
        </p:nvSpPr>
        <p:spPr>
          <a:xfrm>
            <a:off x="832985" y="2631179"/>
            <a:ext cx="4096703" cy="1830013"/>
          </a:xfrm>
          <a:prstGeom prst="roundRect">
            <a:avLst/>
          </a:prstGeom>
          <a:solidFill>
            <a:srgbClr val="FFFFFF"/>
          </a:solidFill>
          <a:ln w="25400" cap="flat" cmpd="sng" algn="ctr">
            <a:solidFill>
              <a:srgbClr val="F68400"/>
            </a:solidFill>
            <a:prstDash val="solid"/>
          </a:ln>
          <a:effectLst/>
        </p:spPr>
        <p:txBody>
          <a:bodyPr spcFirstLastPara="0" vert="horz" wrap="square" lIns="247651" tIns="209751" rIns="333576" bIns="209752" numCol="1" spcCol="1270" anchor="ctr" anchorCtr="0">
            <a:noAutofit/>
          </a:bodyPr>
          <a:lstStyle/>
          <a:p>
            <a:pPr marL="0" lvl="1" algn="l" defTabSz="800100">
              <a:lnSpc>
                <a:spcPct val="90000"/>
              </a:lnSpc>
              <a:spcBef>
                <a:spcPct val="0"/>
              </a:spcBef>
              <a:spcAft>
                <a:spcPct val="15000"/>
              </a:spcAft>
            </a:pPr>
            <a:r>
              <a:rPr lang="en-US" sz="1800" b="1" kern="1200" dirty="0"/>
              <a:t>Keep Records of:</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Attendance or sign in sheets (age of participants where applicable)</a:t>
            </a:r>
          </a:p>
          <a:p>
            <a:pPr marL="171450" lvl="1" indent="-171450" algn="l" defTabSz="800100">
              <a:lnSpc>
                <a:spcPct val="90000"/>
              </a:lnSpc>
              <a:spcBef>
                <a:spcPct val="0"/>
              </a:spcBef>
              <a:spcAft>
                <a:spcPct val="15000"/>
              </a:spcAft>
              <a:buChar char="•"/>
            </a:pPr>
            <a:r>
              <a:rPr lang="en-US" sz="1800" kern="1200" dirty="0"/>
              <a:t>Registration forms</a:t>
            </a:r>
          </a:p>
          <a:p>
            <a:pPr marL="0" marR="0" lvl="1" indent="0" defTabSz="800100" eaLnBrk="1" fontAlgn="auto" latinLnBrk="0" hangingPunct="1">
              <a:lnSpc>
                <a:spcPct val="90000"/>
              </a:lnSpc>
              <a:spcBef>
                <a:spcPct val="0"/>
              </a:spcBef>
              <a:spcAft>
                <a:spcPct val="15000"/>
              </a:spcAft>
              <a:buClrTx/>
              <a:buSzTx/>
              <a:buFontTx/>
              <a:buNone/>
              <a:tabLst/>
              <a:defRPr/>
            </a:pPr>
            <a:endParaRPr kumimoji="0" lang="en-US" sz="1800" b="0" i="0" u="none" strike="noStrike" kern="0" cap="none" spc="0" normalizeH="0" baseline="0" noProof="0" dirty="0">
              <a:ln>
                <a:noFill/>
              </a:ln>
              <a:solidFill>
                <a:srgbClr val="292929"/>
              </a:solidFill>
              <a:effectLst/>
              <a:uLnTx/>
              <a:uFillTx/>
              <a:latin typeface="Open Sans"/>
              <a:ea typeface="+mn-ea"/>
              <a:cs typeface="+mn-cs"/>
            </a:endParaRPr>
          </a:p>
        </p:txBody>
      </p:sp>
      <p:sp>
        <p:nvSpPr>
          <p:cNvPr id="7" name="Rectangle: Rounded Corners 6">
            <a:extLst>
              <a:ext uri="{FF2B5EF4-FFF2-40B4-BE49-F238E27FC236}">
                <a16:creationId xmlns:a16="http://schemas.microsoft.com/office/drawing/2014/main" id="{09A1BB5E-6C7D-2CC4-54D5-B2EE36505879}"/>
              </a:ext>
            </a:extLst>
          </p:cNvPr>
          <p:cNvSpPr/>
          <p:nvPr/>
        </p:nvSpPr>
        <p:spPr>
          <a:xfrm>
            <a:off x="3735001" y="1432906"/>
            <a:ext cx="2768539" cy="1153006"/>
          </a:xfrm>
          <a:prstGeom prst="roundRect">
            <a:avLst/>
          </a:prstGeom>
          <a:solidFill>
            <a:srgbClr val="F68400"/>
          </a:solidFill>
          <a:ln w="25400" cap="flat" cmpd="sng" algn="ctr">
            <a:solidFill>
              <a:srgbClr val="FFFFFF">
                <a:hueOff val="0"/>
                <a:satOff val="0"/>
                <a:lumOff val="0"/>
                <a:alphaOff val="0"/>
              </a:srgbClr>
            </a:solidFill>
            <a:prstDash val="solid"/>
          </a:ln>
          <a:effectLst/>
        </p:spPr>
        <p:txBody>
          <a:bodyPr spcFirstLastPara="0" vert="horz" wrap="square" lIns="214088" tIns="160748" rIns="214088" bIns="160748" numCol="1" spcCol="1270" anchor="ctr" anchorCtr="0">
            <a:noAutofit/>
          </a:bodyPr>
          <a:lstStyle/>
          <a:p>
            <a:pPr marL="0" lvl="0" indent="0" algn="ctr" defTabSz="1066800">
              <a:lnSpc>
                <a:spcPct val="90000"/>
              </a:lnSpc>
              <a:spcBef>
                <a:spcPct val="0"/>
              </a:spcBef>
              <a:spcAft>
                <a:spcPct val="35000"/>
              </a:spcAft>
              <a:buNone/>
            </a:pPr>
            <a:r>
              <a:rPr lang="en-US" sz="2400" b="1" kern="1200" dirty="0"/>
              <a:t># of Participants Reached</a:t>
            </a:r>
          </a:p>
        </p:txBody>
      </p:sp>
      <p:sp>
        <p:nvSpPr>
          <p:cNvPr id="11" name="Rectangle: Rounded Corners 10">
            <a:extLst>
              <a:ext uri="{FF2B5EF4-FFF2-40B4-BE49-F238E27FC236}">
                <a16:creationId xmlns:a16="http://schemas.microsoft.com/office/drawing/2014/main" id="{04C42CE7-5119-F5E8-C4AB-DF23A0A84759}"/>
              </a:ext>
            </a:extLst>
          </p:cNvPr>
          <p:cNvSpPr/>
          <p:nvPr/>
        </p:nvSpPr>
        <p:spPr>
          <a:xfrm>
            <a:off x="4037743" y="3987299"/>
            <a:ext cx="6084681" cy="1940957"/>
          </a:xfrm>
          <a:prstGeom prst="roundRect">
            <a:avLst/>
          </a:prstGeom>
          <a:solidFill>
            <a:srgbClr val="FFFFFF"/>
          </a:solidFill>
          <a:ln w="25400" cap="flat" cmpd="sng" algn="ctr">
            <a:solidFill>
              <a:srgbClr val="F3307D"/>
            </a:solidFill>
            <a:prstDash val="solid"/>
          </a:ln>
          <a:effectLst/>
        </p:spPr>
        <p:txBody>
          <a:bodyPr wrap="square">
            <a:spAutoFit/>
          </a:bodyPr>
          <a:lstStyle/>
          <a:p>
            <a:pPr marL="91440" lvl="1" defTabSz="800100">
              <a:lnSpc>
                <a:spcPct val="90000"/>
              </a:lnSpc>
              <a:spcBef>
                <a:spcPct val="0"/>
              </a:spcBef>
              <a:spcAft>
                <a:spcPct val="15000"/>
              </a:spcAft>
            </a:pPr>
            <a:r>
              <a:rPr lang="en-US" b="1" dirty="0"/>
              <a:t>Tools: </a:t>
            </a:r>
            <a:endParaRPr lang="en-US" dirty="0"/>
          </a:p>
          <a:p>
            <a:pPr marL="377190" lvl="1" indent="-285750" defTabSz="800100">
              <a:lnSpc>
                <a:spcPct val="90000"/>
              </a:lnSpc>
              <a:spcBef>
                <a:spcPct val="0"/>
              </a:spcBef>
              <a:spcAft>
                <a:spcPct val="15000"/>
              </a:spcAft>
              <a:buFont typeface="Arial" panose="020B0604020202020204" pitchFamily="34" charset="0"/>
              <a:buChar char="•"/>
            </a:pPr>
            <a:r>
              <a:rPr lang="en-US" dirty="0"/>
              <a:t>Excel / Word</a:t>
            </a:r>
          </a:p>
          <a:p>
            <a:pPr marL="377190" lvl="1" indent="-285750" defTabSz="800100">
              <a:lnSpc>
                <a:spcPct val="90000"/>
              </a:lnSpc>
              <a:spcBef>
                <a:spcPct val="0"/>
              </a:spcBef>
              <a:spcAft>
                <a:spcPct val="15000"/>
              </a:spcAft>
              <a:buFont typeface="Arial" panose="020B0604020202020204" pitchFamily="34" charset="0"/>
              <a:buChar char="•"/>
            </a:pPr>
            <a:r>
              <a:rPr lang="en-US" dirty="0"/>
              <a:t>Google docs</a:t>
            </a:r>
          </a:p>
          <a:p>
            <a:pPr marL="377190" lvl="1" indent="-285750" defTabSz="800100">
              <a:lnSpc>
                <a:spcPct val="90000"/>
              </a:lnSpc>
              <a:spcBef>
                <a:spcPct val="0"/>
              </a:spcBef>
              <a:spcAft>
                <a:spcPct val="15000"/>
              </a:spcAft>
              <a:buFont typeface="Arial" panose="020B0604020202020204" pitchFamily="34" charset="0"/>
              <a:buChar char="•"/>
            </a:pPr>
            <a:r>
              <a:rPr lang="en-US" dirty="0"/>
              <a:t>Online registration and attendance apps and tools (Eventbrite, Roll Call, </a:t>
            </a:r>
            <a:r>
              <a:rPr lang="en-US" dirty="0" err="1"/>
              <a:t>Alora</a:t>
            </a:r>
            <a:r>
              <a:rPr lang="en-US" dirty="0"/>
              <a:t>, etc.)</a:t>
            </a:r>
          </a:p>
          <a:p>
            <a:pPr marL="377190" lvl="1" indent="-285750" defTabSz="800100">
              <a:lnSpc>
                <a:spcPct val="90000"/>
              </a:lnSpc>
              <a:spcBef>
                <a:spcPct val="0"/>
              </a:spcBef>
              <a:spcAft>
                <a:spcPct val="15000"/>
              </a:spcAft>
              <a:buFont typeface="Arial" panose="020B0604020202020204" pitchFamily="34" charset="0"/>
              <a:buChar char="•"/>
            </a:pPr>
            <a:r>
              <a:rPr lang="en-US" dirty="0"/>
              <a:t>Scan or take pictures of completed forms</a:t>
            </a:r>
          </a:p>
        </p:txBody>
      </p:sp>
      <p:pic>
        <p:nvPicPr>
          <p:cNvPr id="13" name="Graphic 12" descr="Line arrow: Clockwise curve">
            <a:extLst>
              <a:ext uri="{FF2B5EF4-FFF2-40B4-BE49-F238E27FC236}">
                <a16:creationId xmlns:a16="http://schemas.microsoft.com/office/drawing/2014/main" id="{3BF4244B-16AB-6BE5-A4EB-4A895B2CB5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1172648">
            <a:off x="3070183" y="4514352"/>
            <a:ext cx="914400" cy="914400"/>
          </a:xfrm>
          <a:prstGeom prst="rect">
            <a:avLst/>
          </a:prstGeom>
        </p:spPr>
      </p:pic>
      <p:pic>
        <p:nvPicPr>
          <p:cNvPr id="14" name="Picture 13">
            <a:extLst>
              <a:ext uri="{FF2B5EF4-FFF2-40B4-BE49-F238E27FC236}">
                <a16:creationId xmlns:a16="http://schemas.microsoft.com/office/drawing/2014/main" id="{A3F9384A-0919-9114-4526-4E39E7AB3B8D}"/>
              </a:ext>
            </a:extLst>
          </p:cNvPr>
          <p:cNvPicPr/>
          <p:nvPr/>
        </p:nvPicPr>
        <p:blipFill rotWithShape="1">
          <a:blip r:embed="rId4">
            <a:extLst>
              <a:ext uri="{28A0092B-C50C-407E-A947-70E740481C1C}">
                <a14:useLocalDpi xmlns:a14="http://schemas.microsoft.com/office/drawing/2010/main" val="0"/>
              </a:ext>
            </a:extLst>
          </a:blip>
          <a:srcRect l="34324" t="28526" r="27456" b="45930"/>
          <a:stretch/>
        </p:blipFill>
        <p:spPr bwMode="auto">
          <a:xfrm>
            <a:off x="6557547" y="2068485"/>
            <a:ext cx="1937017" cy="1771435"/>
          </a:xfrm>
          <a:prstGeom prst="rect">
            <a:avLst/>
          </a:prstGeom>
          <a:ln w="28575">
            <a:solidFill>
              <a:srgbClr val="292929">
                <a:lumMod val="10000"/>
                <a:lumOff val="90000"/>
              </a:srgb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49771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ADCDB5-2928-678E-CF2E-78E030E85C42}"/>
              </a:ext>
            </a:extLst>
          </p:cNvPr>
          <p:cNvSpPr>
            <a:spLocks noGrp="1"/>
          </p:cNvSpPr>
          <p:nvPr>
            <p:ph type="body" sz="quarter" idx="13"/>
          </p:nvPr>
        </p:nvSpPr>
        <p:spPr/>
        <p:txBody>
          <a:bodyPr>
            <a:normAutofit lnSpcReduction="10000"/>
          </a:bodyPr>
          <a:lstStyle/>
          <a:p>
            <a:r>
              <a:rPr lang="en-CA" dirty="0"/>
              <a:t>Reporting Practice: Tracking Spending  </a:t>
            </a:r>
          </a:p>
        </p:txBody>
      </p:sp>
      <p:sp>
        <p:nvSpPr>
          <p:cNvPr id="6" name="Rectangle: Rounded Corners 5">
            <a:extLst>
              <a:ext uri="{FF2B5EF4-FFF2-40B4-BE49-F238E27FC236}">
                <a16:creationId xmlns:a16="http://schemas.microsoft.com/office/drawing/2014/main" id="{3CABF7EE-BAE0-BB74-2A22-FC6864AEB712}"/>
              </a:ext>
            </a:extLst>
          </p:cNvPr>
          <p:cNvSpPr/>
          <p:nvPr/>
        </p:nvSpPr>
        <p:spPr>
          <a:xfrm>
            <a:off x="1290954" y="2513993"/>
            <a:ext cx="4096703" cy="1830013"/>
          </a:xfrm>
          <a:prstGeom prst="roundRect">
            <a:avLst/>
          </a:prstGeom>
          <a:solidFill>
            <a:srgbClr val="FFFFFF"/>
          </a:solidFill>
          <a:ln w="25400" cap="flat" cmpd="sng" algn="ctr">
            <a:solidFill>
              <a:srgbClr val="F68400"/>
            </a:solidFill>
            <a:prstDash val="solid"/>
          </a:ln>
          <a:effectLst/>
        </p:spPr>
        <p:txBody>
          <a:bodyPr spcFirstLastPara="0" vert="horz" wrap="square" lIns="247651" tIns="209751" rIns="333576" bIns="209752" numCol="1" spcCol="1270" anchor="ctr" anchorCtr="0">
            <a:noAutofit/>
          </a:bodyPr>
          <a:lstStyle/>
          <a:p>
            <a:pPr marL="0" marR="0" lvl="1" indent="0" defTabSz="800100" eaLnBrk="1" fontAlgn="auto" latinLnBrk="0" hangingPunct="1">
              <a:lnSpc>
                <a:spcPct val="90000"/>
              </a:lnSpc>
              <a:spcBef>
                <a:spcPct val="0"/>
              </a:spcBef>
              <a:spcAft>
                <a:spcPct val="15000"/>
              </a:spcAft>
              <a:buClrTx/>
              <a:buSzTx/>
              <a:buFontTx/>
              <a:buNone/>
              <a:tabLst/>
              <a:defRPr/>
            </a:pPr>
            <a:r>
              <a:rPr kumimoji="0" lang="en-US" sz="1800" b="1" i="0" u="none" strike="noStrike" kern="0" cap="none" spc="0" normalizeH="0" baseline="0" noProof="0" dirty="0">
                <a:ln>
                  <a:noFill/>
                </a:ln>
                <a:solidFill>
                  <a:srgbClr val="292929"/>
                </a:solidFill>
                <a:effectLst/>
                <a:uLnTx/>
                <a:uFillTx/>
                <a:latin typeface="Open Sans"/>
                <a:ea typeface="+mn-ea"/>
                <a:cs typeface="+mn-cs"/>
              </a:rPr>
              <a:t>Keep Records of</a:t>
            </a:r>
            <a:r>
              <a:rPr kumimoji="0" lang="en-US" sz="1800" b="0" i="0" u="none" strike="noStrike" kern="0" cap="none" spc="0" normalizeH="0" baseline="0" noProof="0" dirty="0">
                <a:ln>
                  <a:noFill/>
                </a:ln>
                <a:solidFill>
                  <a:srgbClr val="292929"/>
                </a:solidFill>
                <a:effectLst/>
                <a:uLnTx/>
                <a:uFillTx/>
                <a:latin typeface="Open Sans"/>
                <a:ea typeface="+mn-ea"/>
                <a:cs typeface="+mn-cs"/>
              </a:rPr>
              <a:t>:</a:t>
            </a:r>
          </a:p>
          <a:p>
            <a:pPr marL="171450" marR="0" lvl="1" indent="-171450" defTabSz="80010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292929"/>
                </a:solidFill>
                <a:effectLst/>
                <a:uLnTx/>
                <a:uFillTx/>
                <a:latin typeface="Open Sans"/>
                <a:ea typeface="+mn-ea"/>
                <a:cs typeface="+mn-cs"/>
              </a:rPr>
              <a:t>Lists of in-kind resources and supports received and value</a:t>
            </a:r>
          </a:p>
          <a:p>
            <a:pPr marL="0" marR="0" lvl="1" indent="0" defTabSz="800100" eaLnBrk="1" fontAlgn="auto" latinLnBrk="0" hangingPunct="1">
              <a:lnSpc>
                <a:spcPct val="90000"/>
              </a:lnSpc>
              <a:spcBef>
                <a:spcPct val="0"/>
              </a:spcBef>
              <a:spcAft>
                <a:spcPct val="15000"/>
              </a:spcAft>
              <a:buClrTx/>
              <a:buSzTx/>
              <a:buFontTx/>
              <a:buNone/>
              <a:tabLst/>
              <a:defRPr/>
            </a:pPr>
            <a:endParaRPr kumimoji="0" lang="en-US" sz="1800" b="0" i="0" u="none" strike="noStrike" kern="0" cap="none" spc="0" normalizeH="0" baseline="0" noProof="0" dirty="0">
              <a:ln>
                <a:noFill/>
              </a:ln>
              <a:solidFill>
                <a:srgbClr val="292929"/>
              </a:solidFill>
              <a:effectLst/>
              <a:uLnTx/>
              <a:uFillTx/>
              <a:latin typeface="Open Sans"/>
              <a:ea typeface="+mn-ea"/>
              <a:cs typeface="+mn-cs"/>
            </a:endParaRPr>
          </a:p>
        </p:txBody>
      </p:sp>
      <p:sp>
        <p:nvSpPr>
          <p:cNvPr id="7" name="Rectangle: Rounded Corners 6">
            <a:extLst>
              <a:ext uri="{FF2B5EF4-FFF2-40B4-BE49-F238E27FC236}">
                <a16:creationId xmlns:a16="http://schemas.microsoft.com/office/drawing/2014/main" id="{09A1BB5E-6C7D-2CC4-54D5-B2EE36505879}"/>
              </a:ext>
            </a:extLst>
          </p:cNvPr>
          <p:cNvSpPr/>
          <p:nvPr/>
        </p:nvSpPr>
        <p:spPr>
          <a:xfrm>
            <a:off x="2224701" y="1625265"/>
            <a:ext cx="2333994" cy="1063204"/>
          </a:xfrm>
          <a:prstGeom prst="roundRect">
            <a:avLst/>
          </a:prstGeom>
          <a:solidFill>
            <a:srgbClr val="F68400"/>
          </a:solidFill>
          <a:ln w="25400" cap="flat" cmpd="sng" algn="ctr">
            <a:solidFill>
              <a:srgbClr val="FFFFFF">
                <a:hueOff val="0"/>
                <a:satOff val="0"/>
                <a:lumOff val="0"/>
                <a:alphaOff val="0"/>
              </a:srgbClr>
            </a:solidFill>
            <a:prstDash val="solid"/>
          </a:ln>
          <a:effectLst/>
        </p:spPr>
        <p:txBody>
          <a:bodyPr spcFirstLastPara="0" vert="horz" wrap="square" lIns="214088" tIns="160748" rIns="214088" bIns="160748" numCol="1" spcCol="1270" anchor="ctr"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Open Sans"/>
                <a:ea typeface="+mn-ea"/>
                <a:cs typeface="+mn-cs"/>
              </a:rPr>
              <a:t>Value of in-kind supports </a:t>
            </a:r>
          </a:p>
        </p:txBody>
      </p:sp>
      <p:sp>
        <p:nvSpPr>
          <p:cNvPr id="9" name="Rectangle: Rounded Corners 8">
            <a:extLst>
              <a:ext uri="{FF2B5EF4-FFF2-40B4-BE49-F238E27FC236}">
                <a16:creationId xmlns:a16="http://schemas.microsoft.com/office/drawing/2014/main" id="{4ACF112F-FB71-05F7-0D72-B0C02FD01A37}"/>
              </a:ext>
            </a:extLst>
          </p:cNvPr>
          <p:cNvSpPr/>
          <p:nvPr/>
        </p:nvSpPr>
        <p:spPr>
          <a:xfrm>
            <a:off x="6732424" y="1918134"/>
            <a:ext cx="4096703" cy="2339129"/>
          </a:xfrm>
          <a:prstGeom prst="roundRect">
            <a:avLst/>
          </a:prstGeom>
          <a:solidFill>
            <a:srgbClr val="FFFFFF"/>
          </a:solidFill>
          <a:ln w="25400" cap="flat" cmpd="sng" algn="ctr">
            <a:solidFill>
              <a:srgbClr val="016F95"/>
            </a:solidFill>
            <a:prstDash val="solid"/>
          </a:ln>
          <a:effectLst/>
        </p:spPr>
        <p:txBody>
          <a:bodyPr spcFirstLastPara="0" vert="horz" wrap="square" lIns="247651" tIns="209751" rIns="333576" bIns="209752" numCol="1" spcCol="1270" anchor="t" anchorCtr="0">
            <a:noAutofit/>
          </a:bodyPr>
          <a:lstStyle/>
          <a:p>
            <a:pPr marL="0" marR="0" lvl="1" indent="0" defTabSz="800100" eaLnBrk="1" fontAlgn="auto" latinLnBrk="0" hangingPunct="1">
              <a:lnSpc>
                <a:spcPct val="90000"/>
              </a:lnSpc>
              <a:spcBef>
                <a:spcPct val="0"/>
              </a:spcBef>
              <a:spcAft>
                <a:spcPct val="15000"/>
              </a:spcAft>
              <a:buClrTx/>
              <a:buSzTx/>
              <a:buFontTx/>
              <a:buNone/>
              <a:tabLst/>
              <a:defRPr/>
            </a:pPr>
            <a:r>
              <a:rPr kumimoji="0" lang="en-US" sz="1800" b="1" i="0" u="none" strike="noStrike" kern="0" cap="none" spc="0" normalizeH="0" baseline="0" noProof="0" dirty="0">
                <a:ln>
                  <a:noFill/>
                </a:ln>
                <a:solidFill>
                  <a:srgbClr val="292929"/>
                </a:solidFill>
                <a:effectLst/>
                <a:uLnTx/>
                <a:uFillTx/>
                <a:latin typeface="Open Sans"/>
                <a:ea typeface="+mn-ea"/>
                <a:cs typeface="+mn-cs"/>
              </a:rPr>
              <a:t>Keep Records of</a:t>
            </a:r>
            <a:r>
              <a:rPr kumimoji="0" lang="en-US" sz="1800" b="0" i="0" u="none" strike="noStrike" kern="0" cap="none" spc="0" normalizeH="0" baseline="0" noProof="0" dirty="0">
                <a:ln>
                  <a:noFill/>
                </a:ln>
                <a:solidFill>
                  <a:srgbClr val="292929"/>
                </a:solidFill>
                <a:effectLst/>
                <a:uLnTx/>
                <a:uFillTx/>
                <a:latin typeface="Open Sans"/>
                <a:ea typeface="+mn-ea"/>
                <a:cs typeface="+mn-cs"/>
              </a:rPr>
              <a:t>:</a:t>
            </a:r>
          </a:p>
          <a:p>
            <a:pPr marL="171450" marR="0" lvl="1" indent="-171450" defTabSz="80010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292929"/>
                </a:solidFill>
                <a:effectLst/>
                <a:uLnTx/>
                <a:uFillTx/>
                <a:latin typeface="Open Sans"/>
                <a:ea typeface="+mn-ea"/>
                <a:cs typeface="+mn-cs"/>
              </a:rPr>
              <a:t>Receipts</a:t>
            </a:r>
          </a:p>
          <a:p>
            <a:pPr marL="171450" marR="0" lvl="1" indent="-171450" defTabSz="80010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292929"/>
                </a:solidFill>
                <a:effectLst/>
                <a:uLnTx/>
                <a:uFillTx/>
                <a:latin typeface="Open Sans"/>
                <a:ea typeface="+mn-ea"/>
                <a:cs typeface="+mn-cs"/>
              </a:rPr>
              <a:t>Honorarium forms</a:t>
            </a:r>
          </a:p>
          <a:p>
            <a:pPr marL="171450" marR="0" lvl="1" indent="-171450" defTabSz="80010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292929"/>
                </a:solidFill>
                <a:effectLst/>
                <a:uLnTx/>
                <a:uFillTx/>
                <a:latin typeface="Open Sans"/>
                <a:ea typeface="+mn-ea"/>
                <a:cs typeface="+mn-cs"/>
              </a:rPr>
              <a:t>Spending Tracking form</a:t>
            </a:r>
          </a:p>
          <a:p>
            <a:pPr marL="171450" marR="0" lvl="1" indent="-171450" defTabSz="80010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292929"/>
                </a:solidFill>
                <a:effectLst/>
                <a:uLnTx/>
                <a:uFillTx/>
                <a:latin typeface="Open Sans"/>
                <a:ea typeface="+mn-ea"/>
                <a:cs typeface="+mn-cs"/>
              </a:rPr>
              <a:t>Cash flow projection tools</a:t>
            </a:r>
          </a:p>
          <a:p>
            <a:pPr marL="171450" marR="0" lvl="1" indent="-171450" defTabSz="80010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292929"/>
                </a:solidFill>
                <a:effectLst/>
                <a:uLnTx/>
                <a:uFillTx/>
                <a:latin typeface="Open Sans"/>
                <a:ea typeface="+mn-ea"/>
                <a:cs typeface="+mn-cs"/>
              </a:rPr>
              <a:t>Reconciliation meetings with OM</a:t>
            </a:r>
          </a:p>
        </p:txBody>
      </p:sp>
      <p:sp>
        <p:nvSpPr>
          <p:cNvPr id="11" name="Rectangle: Rounded Corners 10">
            <a:extLst>
              <a:ext uri="{FF2B5EF4-FFF2-40B4-BE49-F238E27FC236}">
                <a16:creationId xmlns:a16="http://schemas.microsoft.com/office/drawing/2014/main" id="{04C42CE7-5119-F5E8-C4AB-DF23A0A84759}"/>
              </a:ext>
            </a:extLst>
          </p:cNvPr>
          <p:cNvSpPr/>
          <p:nvPr/>
        </p:nvSpPr>
        <p:spPr>
          <a:xfrm>
            <a:off x="3531930" y="4558128"/>
            <a:ext cx="4009301" cy="1619167"/>
          </a:xfrm>
          <a:prstGeom prst="roundRect">
            <a:avLst/>
          </a:prstGeom>
          <a:solidFill>
            <a:srgbClr val="FFFFFF"/>
          </a:solidFill>
          <a:ln w="25400" cap="flat" cmpd="sng" algn="ctr">
            <a:solidFill>
              <a:srgbClr val="F3307D"/>
            </a:solidFill>
            <a:prstDash val="solid"/>
          </a:ln>
          <a:effectLst/>
        </p:spPr>
        <p:txBody>
          <a:bodyPr wrap="square">
            <a:spAutoFit/>
          </a:bodyPr>
          <a:lstStyle/>
          <a:p>
            <a:pPr marL="91440" marR="0" lvl="1" indent="0" defTabSz="800100" eaLnBrk="1" fontAlgn="auto" latinLnBrk="0" hangingPunct="1">
              <a:lnSpc>
                <a:spcPct val="90000"/>
              </a:lnSpc>
              <a:spcBef>
                <a:spcPct val="0"/>
              </a:spcBef>
              <a:spcAft>
                <a:spcPct val="15000"/>
              </a:spcAft>
              <a:buClrTx/>
              <a:buSzTx/>
              <a:buFontTx/>
              <a:buNone/>
              <a:tabLst/>
              <a:defRPr/>
            </a:pPr>
            <a:r>
              <a:rPr kumimoji="0" lang="en-US" sz="1800" b="1" i="0" u="none" strike="noStrike" kern="0" cap="none" spc="0" normalizeH="0" baseline="0" noProof="0" dirty="0">
                <a:ln>
                  <a:noFill/>
                </a:ln>
                <a:solidFill>
                  <a:srgbClr val="292929"/>
                </a:solidFill>
                <a:effectLst/>
                <a:uLnTx/>
                <a:uFillTx/>
                <a:latin typeface="Open Sans"/>
                <a:ea typeface="+mn-ea"/>
                <a:cs typeface="+mn-cs"/>
              </a:rPr>
              <a:t>Tools: </a:t>
            </a:r>
            <a:endParaRPr kumimoji="0" lang="en-US" sz="1800" b="0" i="0" u="none" strike="noStrike" kern="0" cap="none" spc="0" normalizeH="0" baseline="0" noProof="0" dirty="0">
              <a:ln>
                <a:noFill/>
              </a:ln>
              <a:solidFill>
                <a:srgbClr val="292929"/>
              </a:solidFill>
              <a:effectLst/>
              <a:uLnTx/>
              <a:uFillTx/>
              <a:latin typeface="Open Sans"/>
              <a:ea typeface="+mn-ea"/>
              <a:cs typeface="+mn-cs"/>
            </a:endParaRPr>
          </a:p>
          <a:p>
            <a:pPr marL="377190" marR="0" lvl="1" indent="-285750" defTabSz="80010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292929"/>
                </a:solidFill>
                <a:effectLst/>
                <a:uLnTx/>
                <a:uFillTx/>
                <a:latin typeface="Open Sans"/>
                <a:ea typeface="+mn-ea"/>
                <a:cs typeface="+mn-cs"/>
              </a:rPr>
              <a:t>Excel, Google docs</a:t>
            </a:r>
          </a:p>
          <a:p>
            <a:pPr marL="377190" marR="0" lvl="1" indent="-285750" defTabSz="80010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292929"/>
                </a:solidFill>
                <a:effectLst/>
                <a:uLnTx/>
                <a:uFillTx/>
                <a:latin typeface="Open Sans"/>
                <a:ea typeface="+mn-ea"/>
                <a:cs typeface="+mn-cs"/>
              </a:rPr>
              <a:t>Scan or take pictures of receipts</a:t>
            </a:r>
          </a:p>
          <a:p>
            <a:pPr marL="377190" marR="0" lvl="1" indent="-285750" defTabSz="80010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292929"/>
                </a:solidFill>
                <a:effectLst/>
                <a:uLnTx/>
                <a:uFillTx/>
                <a:latin typeface="Open Sans"/>
                <a:ea typeface="+mn-ea"/>
                <a:cs typeface="+mn-cs"/>
              </a:rPr>
              <a:t>Cloud-based storage</a:t>
            </a:r>
          </a:p>
        </p:txBody>
      </p:sp>
      <p:pic>
        <p:nvPicPr>
          <p:cNvPr id="12" name="Graphic 11" descr="Line arrow: Counter-clockwise curve">
            <a:extLst>
              <a:ext uri="{FF2B5EF4-FFF2-40B4-BE49-F238E27FC236}">
                <a16:creationId xmlns:a16="http://schemas.microsoft.com/office/drawing/2014/main" id="{FB678D1B-4A79-0B41-9E71-F0057DF89F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4031483">
            <a:off x="7596444" y="4414382"/>
            <a:ext cx="839699" cy="914400"/>
          </a:xfrm>
          <a:prstGeom prst="rect">
            <a:avLst/>
          </a:prstGeom>
        </p:spPr>
      </p:pic>
      <p:pic>
        <p:nvPicPr>
          <p:cNvPr id="13" name="Graphic 12" descr="Line arrow: Clockwise curve">
            <a:extLst>
              <a:ext uri="{FF2B5EF4-FFF2-40B4-BE49-F238E27FC236}">
                <a16:creationId xmlns:a16="http://schemas.microsoft.com/office/drawing/2014/main" id="{3BF4244B-16AB-6BE5-A4EB-4A895B2CB5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1172648">
            <a:off x="2424137" y="4500578"/>
            <a:ext cx="914400" cy="914400"/>
          </a:xfrm>
          <a:prstGeom prst="rect">
            <a:avLst/>
          </a:prstGeom>
        </p:spPr>
      </p:pic>
      <p:sp>
        <p:nvSpPr>
          <p:cNvPr id="15" name="Rectangle: Rounded Corners 14">
            <a:extLst>
              <a:ext uri="{FF2B5EF4-FFF2-40B4-BE49-F238E27FC236}">
                <a16:creationId xmlns:a16="http://schemas.microsoft.com/office/drawing/2014/main" id="{04D5EBAE-6D6D-54E1-C8D8-B0610273415F}"/>
              </a:ext>
            </a:extLst>
          </p:cNvPr>
          <p:cNvSpPr/>
          <p:nvPr/>
        </p:nvSpPr>
        <p:spPr>
          <a:xfrm>
            <a:off x="8529611" y="1093663"/>
            <a:ext cx="2299516" cy="1063204"/>
          </a:xfrm>
          <a:prstGeom prst="roundRect">
            <a:avLst/>
          </a:prstGeom>
          <a:solidFill>
            <a:srgbClr val="016F95"/>
          </a:solidFill>
          <a:ln w="25400" cap="flat" cmpd="sng" algn="ctr">
            <a:solidFill>
              <a:srgbClr val="FFFFFF">
                <a:hueOff val="0"/>
                <a:satOff val="0"/>
                <a:lumOff val="0"/>
                <a:alphaOff val="0"/>
              </a:srgbClr>
            </a:solidFill>
            <a:prstDash val="solid"/>
          </a:ln>
          <a:effectLst/>
        </p:spPr>
        <p:txBody>
          <a:bodyPr spcFirstLastPara="0" vert="horz" wrap="square" lIns="214088" tIns="160748" rIns="214088" bIns="160748" numCol="1" spcCol="1270" anchor="ctr" anchorCtr="0">
            <a:noAutofit/>
          </a:bodyPr>
          <a:lstStyle/>
          <a:p>
            <a:pPr marL="0" marR="0" lvl="0" indent="0" algn="ctr" defTabSz="1244600" eaLnBrk="1" fontAlgn="auto" latinLnBrk="0" hangingPunct="1">
              <a:lnSpc>
                <a:spcPct val="90000"/>
              </a:lnSpc>
              <a:spcBef>
                <a:spcPct val="0"/>
              </a:spcBef>
              <a:spcAft>
                <a:spcPct val="35000"/>
              </a:spcAft>
              <a:buClrTx/>
              <a:buSzTx/>
              <a:buFontTx/>
              <a:buNone/>
              <a:tabLst/>
              <a:defRPr/>
            </a:pPr>
            <a:r>
              <a:rPr kumimoji="0" lang="en-US" sz="2800" b="1" i="0" u="none" strike="noStrike" kern="0" cap="none" spc="0" normalizeH="0" baseline="0" noProof="0" dirty="0">
                <a:ln>
                  <a:noFill/>
                </a:ln>
                <a:solidFill>
                  <a:srgbClr val="FFFFFF"/>
                </a:solidFill>
                <a:effectLst/>
                <a:uLnTx/>
                <a:uFillTx/>
                <a:latin typeface="Open Sans"/>
                <a:ea typeface="+mn-ea"/>
                <a:cs typeface="+mn-cs"/>
              </a:rPr>
              <a:t>Spending ($) </a:t>
            </a:r>
          </a:p>
        </p:txBody>
      </p:sp>
      <p:pic>
        <p:nvPicPr>
          <p:cNvPr id="16" name="Picture 15">
            <a:extLst>
              <a:ext uri="{FF2B5EF4-FFF2-40B4-BE49-F238E27FC236}">
                <a16:creationId xmlns:a16="http://schemas.microsoft.com/office/drawing/2014/main" id="{93BA3C31-EA94-C85B-DC26-DD5F3B71C6AC}"/>
              </a:ext>
            </a:extLst>
          </p:cNvPr>
          <p:cNvPicPr/>
          <p:nvPr/>
        </p:nvPicPr>
        <p:blipFill rotWithShape="1">
          <a:blip r:embed="rId6">
            <a:extLst>
              <a:ext uri="{28A0092B-C50C-407E-A947-70E740481C1C}">
                <a14:useLocalDpi xmlns:a14="http://schemas.microsoft.com/office/drawing/2010/main" val="0"/>
              </a:ext>
            </a:extLst>
          </a:blip>
          <a:srcRect l="31624" t="75462" r="27457" b="15705"/>
          <a:stretch/>
        </p:blipFill>
        <p:spPr bwMode="auto">
          <a:xfrm>
            <a:off x="2224701" y="3662739"/>
            <a:ext cx="2165206" cy="6592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80790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0FEC8F-A822-A482-57E1-1BFE1ED08211}"/>
              </a:ext>
            </a:extLst>
          </p:cNvPr>
          <p:cNvSpPr>
            <a:spLocks noGrp="1"/>
          </p:cNvSpPr>
          <p:nvPr>
            <p:ph type="body" sz="quarter" idx="13"/>
          </p:nvPr>
        </p:nvSpPr>
        <p:spPr/>
        <p:txBody>
          <a:bodyPr>
            <a:normAutofit lnSpcReduction="10000"/>
          </a:bodyPr>
          <a:lstStyle/>
          <a:p>
            <a:r>
              <a:rPr lang="en-CA" dirty="0"/>
              <a:t>Tips and recommendations for report writing  </a:t>
            </a:r>
          </a:p>
        </p:txBody>
      </p:sp>
      <p:sp>
        <p:nvSpPr>
          <p:cNvPr id="3" name="Text Placeholder 2">
            <a:extLst>
              <a:ext uri="{FF2B5EF4-FFF2-40B4-BE49-F238E27FC236}">
                <a16:creationId xmlns:a16="http://schemas.microsoft.com/office/drawing/2014/main" id="{E6F4BD94-D7B0-5A62-F9D9-D2D4ABDA6A97}"/>
              </a:ext>
            </a:extLst>
          </p:cNvPr>
          <p:cNvSpPr>
            <a:spLocks noGrp="1"/>
          </p:cNvSpPr>
          <p:nvPr>
            <p:ph type="body" sz="quarter" idx="15"/>
          </p:nvPr>
        </p:nvSpPr>
        <p:spPr>
          <a:xfrm>
            <a:off x="441789" y="1212351"/>
            <a:ext cx="11321586" cy="4869949"/>
          </a:xfrm>
        </p:spPr>
        <p:txBody>
          <a:bodyPr>
            <a:normAutofit lnSpcReduction="10000"/>
          </a:bodyPr>
          <a:lstStyle/>
          <a:p>
            <a:r>
              <a:rPr lang="en-CA" b="1" dirty="0"/>
              <a:t>Develop a critical path </a:t>
            </a:r>
            <a:r>
              <a:rPr lang="en-CA" dirty="0"/>
              <a:t>to support your report writing </a:t>
            </a:r>
          </a:p>
          <a:p>
            <a:pPr lvl="1"/>
            <a:r>
              <a:rPr lang="en-CA" dirty="0"/>
              <a:t>Make time to ask funder questions about the report</a:t>
            </a:r>
          </a:p>
          <a:p>
            <a:pPr lvl="1"/>
            <a:r>
              <a:rPr lang="en-CA" dirty="0"/>
              <a:t>Tackle the report in small steps </a:t>
            </a:r>
          </a:p>
          <a:p>
            <a:r>
              <a:rPr lang="en-CA" b="1" dirty="0"/>
              <a:t>Connect and communicate </a:t>
            </a:r>
            <a:r>
              <a:rPr lang="en-CA" dirty="0"/>
              <a:t>with your funder if you’re experiencing challenges (delays, community trauma/loss), and ask for what you need  </a:t>
            </a:r>
          </a:p>
          <a:p>
            <a:r>
              <a:rPr lang="en-CA" b="1" dirty="0"/>
              <a:t>Report accurately, </a:t>
            </a:r>
            <a:r>
              <a:rPr lang="en-CA" dirty="0"/>
              <a:t>share stories and answer report questions </a:t>
            </a:r>
          </a:p>
          <a:p>
            <a:pPr lvl="1"/>
            <a:r>
              <a:rPr lang="en-CA" dirty="0"/>
              <a:t>Provide supplementary documentation (pictures, flyers </a:t>
            </a:r>
            <a:r>
              <a:rPr lang="en-CA" dirty="0" err="1"/>
              <a:t>etc</a:t>
            </a:r>
            <a:r>
              <a:rPr lang="en-CA" dirty="0"/>
              <a:t>) where possible </a:t>
            </a:r>
          </a:p>
          <a:p>
            <a:r>
              <a:rPr lang="en-CA" b="1" dirty="0"/>
              <a:t>Work with your team</a:t>
            </a:r>
            <a:r>
              <a:rPr lang="en-CA" dirty="0"/>
              <a:t>, ensure they a chance to review the report and that all the key things have been captured </a:t>
            </a:r>
          </a:p>
          <a:p>
            <a:pPr lvl="1"/>
            <a:r>
              <a:rPr lang="en-CA" dirty="0"/>
              <a:t>Great opportunity to host a reflective process with your team about your learnings and how to share your impact with community </a:t>
            </a:r>
          </a:p>
          <a:p>
            <a:pPr lvl="1"/>
            <a:r>
              <a:rPr lang="en-CA" dirty="0"/>
              <a:t>Make time to celebrate your successes alongside community! </a:t>
            </a:r>
          </a:p>
        </p:txBody>
      </p:sp>
    </p:spTree>
    <p:extLst>
      <p:ext uri="{BB962C8B-B14F-4D97-AF65-F5344CB8AC3E}">
        <p14:creationId xmlns:p14="http://schemas.microsoft.com/office/powerpoint/2010/main" val="301402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B0C980-B02B-2568-F713-69E4D4E369C8}"/>
              </a:ext>
            </a:extLst>
          </p:cNvPr>
          <p:cNvSpPr>
            <a:spLocks noGrp="1"/>
          </p:cNvSpPr>
          <p:nvPr>
            <p:ph type="body" sz="quarter" idx="17"/>
          </p:nvPr>
        </p:nvSpPr>
        <p:spPr>
          <a:solidFill>
            <a:srgbClr val="FB7E18"/>
          </a:solidFill>
        </p:spPr>
        <p:txBody>
          <a:bodyPr>
            <a:normAutofit fontScale="92500" lnSpcReduction="10000"/>
          </a:bodyPr>
          <a:lstStyle/>
          <a:p>
            <a:r>
              <a:rPr lang="en-US" sz="2800" b="1" dirty="0"/>
              <a:t>WHO participates in a GCA?</a:t>
            </a:r>
            <a:endParaRPr lang="en-CA" b="1" dirty="0"/>
          </a:p>
        </p:txBody>
      </p:sp>
      <p:sp>
        <p:nvSpPr>
          <p:cNvPr id="3" name="Text Placeholder 2">
            <a:extLst>
              <a:ext uri="{FF2B5EF4-FFF2-40B4-BE49-F238E27FC236}">
                <a16:creationId xmlns:a16="http://schemas.microsoft.com/office/drawing/2014/main" id="{F5DB7E34-FFC8-8CEE-48C6-C7899C3D0856}"/>
              </a:ext>
            </a:extLst>
          </p:cNvPr>
          <p:cNvSpPr>
            <a:spLocks noGrp="1"/>
          </p:cNvSpPr>
          <p:nvPr>
            <p:ph type="body" sz="quarter" idx="18"/>
          </p:nvPr>
        </p:nvSpPr>
        <p:spPr>
          <a:solidFill>
            <a:srgbClr val="C05CD8"/>
          </a:solidFill>
        </p:spPr>
        <p:txBody>
          <a:bodyPr>
            <a:normAutofit fontScale="92500" lnSpcReduction="10000"/>
          </a:bodyPr>
          <a:lstStyle/>
          <a:p>
            <a:r>
              <a:rPr lang="en-US" sz="2800" b="1" dirty="0"/>
              <a:t>WHY does OTF conduct GCAs?</a:t>
            </a:r>
            <a:endParaRPr lang="en-CA" sz="2800" b="1" dirty="0"/>
          </a:p>
        </p:txBody>
      </p:sp>
      <p:sp>
        <p:nvSpPr>
          <p:cNvPr id="5" name="Text Placeholder 4">
            <a:extLst>
              <a:ext uri="{FF2B5EF4-FFF2-40B4-BE49-F238E27FC236}">
                <a16:creationId xmlns:a16="http://schemas.microsoft.com/office/drawing/2014/main" id="{DE2805F8-1F4A-BD3B-4C68-EA972222AF3A}"/>
              </a:ext>
            </a:extLst>
          </p:cNvPr>
          <p:cNvSpPr>
            <a:spLocks noGrp="1"/>
          </p:cNvSpPr>
          <p:nvPr>
            <p:ph type="body" sz="quarter" idx="19"/>
          </p:nvPr>
        </p:nvSpPr>
        <p:spPr/>
        <p:txBody>
          <a:bodyPr/>
          <a:lstStyle/>
          <a:p>
            <a:pPr marL="171446" marR="0" lvl="1" indent="-171446" algn="l" defTabSz="711182" rtl="0" eaLnBrk="1" fontAlgn="auto" latinLnBrk="0" hangingPunct="1">
              <a:lnSpc>
                <a:spcPct val="90000"/>
              </a:lnSpc>
              <a:spcBef>
                <a:spcPct val="0"/>
              </a:spcBef>
              <a:spcAft>
                <a:spcPct val="15000"/>
              </a:spcAft>
              <a:buClrTx/>
              <a:buSzTx/>
              <a:buFontTx/>
              <a:buChar char="•"/>
              <a:tabLst/>
              <a:defRPr/>
            </a:pPr>
            <a:endParaRPr kumimoji="0" lang="en-US" sz="1600" b="0" i="0" u="none" strike="noStrike" kern="1200" cap="none" spc="0" normalizeH="0" baseline="0" noProof="0" dirty="0">
              <a:ln>
                <a:noFill/>
              </a:ln>
              <a:solidFill>
                <a:srgbClr val="000000">
                  <a:hueOff val="0"/>
                  <a:satOff val="0"/>
                  <a:lumOff val="0"/>
                  <a:alphaOff val="0"/>
                </a:srgbClr>
              </a:solidFill>
              <a:effectLst/>
              <a:uLnTx/>
              <a:uFillTx/>
              <a:latin typeface="Arial" panose="020B0604020202020204"/>
              <a:ea typeface="+mn-ea"/>
              <a:cs typeface="+mn-cs"/>
            </a:endParaRPr>
          </a:p>
          <a:p>
            <a:pPr marL="0" indent="0">
              <a:buNone/>
            </a:pPr>
            <a:endParaRPr lang="en-CA" dirty="0"/>
          </a:p>
        </p:txBody>
      </p:sp>
      <p:sp>
        <p:nvSpPr>
          <p:cNvPr id="6" name="Text Placeholder 5">
            <a:extLst>
              <a:ext uri="{FF2B5EF4-FFF2-40B4-BE49-F238E27FC236}">
                <a16:creationId xmlns:a16="http://schemas.microsoft.com/office/drawing/2014/main" id="{0E4C5FC1-3BFF-085A-AA67-FBE2B23131AD}"/>
              </a:ext>
            </a:extLst>
          </p:cNvPr>
          <p:cNvSpPr>
            <a:spLocks noGrp="1"/>
          </p:cNvSpPr>
          <p:nvPr>
            <p:ph type="body" sz="quarter" idx="13"/>
          </p:nvPr>
        </p:nvSpPr>
        <p:spPr/>
        <p:txBody>
          <a:bodyPr>
            <a:normAutofit lnSpcReduction="10000"/>
          </a:bodyPr>
          <a:lstStyle/>
          <a:p>
            <a:r>
              <a:rPr lang="en-CA" dirty="0"/>
              <a:t>YOF: Grantee Compliance Audit </a:t>
            </a:r>
          </a:p>
        </p:txBody>
      </p:sp>
      <p:sp>
        <p:nvSpPr>
          <p:cNvPr id="7" name="Text Placeholder 6">
            <a:extLst>
              <a:ext uri="{FF2B5EF4-FFF2-40B4-BE49-F238E27FC236}">
                <a16:creationId xmlns:a16="http://schemas.microsoft.com/office/drawing/2014/main" id="{F1995BB9-F149-A68A-781E-FB0F8A9466A4}"/>
              </a:ext>
            </a:extLst>
          </p:cNvPr>
          <p:cNvSpPr>
            <a:spLocks noGrp="1"/>
          </p:cNvSpPr>
          <p:nvPr>
            <p:ph type="body" sz="quarter" idx="15"/>
          </p:nvPr>
        </p:nvSpPr>
        <p:spPr>
          <a:xfrm>
            <a:off x="319086" y="1603421"/>
            <a:ext cx="5376863" cy="4448129"/>
          </a:xfrm>
          <a:custGeom>
            <a:avLst/>
            <a:gdLst>
              <a:gd name="connsiteX0" fmla="*/ 0 w 5178814"/>
              <a:gd name="connsiteY0" fmla="*/ 0 h 4128480"/>
              <a:gd name="connsiteX1" fmla="*/ 5178814 w 5178814"/>
              <a:gd name="connsiteY1" fmla="*/ 0 h 4128480"/>
              <a:gd name="connsiteX2" fmla="*/ 5178814 w 5178814"/>
              <a:gd name="connsiteY2" fmla="*/ 4128480 h 4128480"/>
              <a:gd name="connsiteX3" fmla="*/ 0 w 5178814"/>
              <a:gd name="connsiteY3" fmla="*/ 4128480 h 4128480"/>
              <a:gd name="connsiteX4" fmla="*/ 0 w 5178814"/>
              <a:gd name="connsiteY4" fmla="*/ 0 h 412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8814" h="4128480">
                <a:moveTo>
                  <a:pt x="0" y="0"/>
                </a:moveTo>
                <a:lnTo>
                  <a:pt x="5178814" y="0"/>
                </a:lnTo>
                <a:lnTo>
                  <a:pt x="5178814" y="4128480"/>
                </a:lnTo>
                <a:lnTo>
                  <a:pt x="0" y="4128480"/>
                </a:lnTo>
                <a:lnTo>
                  <a:pt x="0" y="0"/>
                </a:lnTo>
                <a:close/>
              </a:path>
            </a:pathLst>
          </a:custGeom>
          <a:solidFill>
            <a:schemeClr val="accent6">
              <a:lumMod val="40000"/>
              <a:lumOff val="60000"/>
              <a:alpha val="90000"/>
            </a:schemeClr>
          </a:solidFill>
          <a:ln>
            <a:solidFill>
              <a:schemeClr val="accent6">
                <a:lumMod val="40000"/>
                <a:lumOff val="60000"/>
                <a:alpha val="90000"/>
              </a:schemeClr>
            </a:solid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46" lvl="1" indent="-171446" defTabSz="711182">
              <a:lnSpc>
                <a:spcPct val="112000"/>
              </a:lnSpc>
              <a:spcBef>
                <a:spcPct val="0"/>
              </a:spcBef>
              <a:spcAft>
                <a:spcPts val="600"/>
              </a:spcAft>
              <a:buChar char="•"/>
            </a:pPr>
            <a:r>
              <a:rPr lang="en-CA" sz="1600" dirty="0"/>
              <a:t>Ensure grantees are delivering their initiatives </a:t>
            </a:r>
            <a:r>
              <a:rPr lang="en-CA" sz="1600" b="1" dirty="0">
                <a:solidFill>
                  <a:schemeClr val="accent6">
                    <a:lumMod val="50000"/>
                  </a:schemeClr>
                </a:solidFill>
              </a:rPr>
              <a:t>within the terms and conditions</a:t>
            </a:r>
            <a:r>
              <a:rPr lang="en-CA" sz="1600" b="1" dirty="0"/>
              <a:t> </a:t>
            </a:r>
            <a:r>
              <a:rPr lang="en-CA" sz="1600" dirty="0"/>
              <a:t>of their grant contract and are </a:t>
            </a:r>
            <a:r>
              <a:rPr lang="en-CA" b="1" dirty="0">
                <a:solidFill>
                  <a:schemeClr val="accent6">
                    <a:lumMod val="50000"/>
                  </a:schemeClr>
                </a:solidFill>
              </a:rPr>
              <a:t>reporting accurately</a:t>
            </a:r>
            <a:endParaRPr lang="en-CA" sz="1600" b="1" dirty="0">
              <a:solidFill>
                <a:schemeClr val="accent6">
                  <a:lumMod val="50000"/>
                </a:schemeClr>
              </a:solidFill>
            </a:endParaRPr>
          </a:p>
          <a:p>
            <a:pPr marL="171446" lvl="1" indent="-171446" defTabSz="711182">
              <a:lnSpc>
                <a:spcPct val="112000"/>
              </a:lnSpc>
              <a:spcBef>
                <a:spcPts val="600"/>
              </a:spcBef>
              <a:spcAft>
                <a:spcPct val="15000"/>
              </a:spcAft>
              <a:buChar char="•"/>
            </a:pPr>
            <a:r>
              <a:rPr lang="en-US" sz="1600" dirty="0"/>
              <a:t>The audit seeks answers to 3 things:</a:t>
            </a:r>
            <a:endParaRPr lang="en-CA" sz="1600" dirty="0"/>
          </a:p>
          <a:p>
            <a:pPr marL="342891" lvl="2" indent="-171446" defTabSz="711182">
              <a:lnSpc>
                <a:spcPct val="112000"/>
              </a:lnSpc>
              <a:spcBef>
                <a:spcPct val="0"/>
              </a:spcBef>
              <a:spcAft>
                <a:spcPct val="15000"/>
              </a:spcAft>
              <a:buChar char="•"/>
            </a:pPr>
            <a:r>
              <a:rPr lang="en-US" sz="1600" dirty="0"/>
              <a:t>Did the grantee do the things described in their </a:t>
            </a:r>
            <a:r>
              <a:rPr lang="en-US" sz="1600" b="1" dirty="0"/>
              <a:t>progress report</a:t>
            </a:r>
            <a:r>
              <a:rPr lang="en-US" sz="1600" dirty="0"/>
              <a:t>?</a:t>
            </a:r>
            <a:endParaRPr lang="en-CA" sz="1600" dirty="0"/>
          </a:p>
          <a:p>
            <a:pPr marL="342891" lvl="2" indent="-171446" defTabSz="711182">
              <a:lnSpc>
                <a:spcPct val="112000"/>
              </a:lnSpc>
              <a:spcBef>
                <a:spcPct val="0"/>
              </a:spcBef>
              <a:spcAft>
                <a:spcPct val="15000"/>
              </a:spcAft>
              <a:buChar char="•"/>
            </a:pPr>
            <a:r>
              <a:rPr lang="en-US" sz="1600" dirty="0"/>
              <a:t>Did the grantee </a:t>
            </a:r>
            <a:r>
              <a:rPr lang="en-US" sz="1600" b="1" dirty="0"/>
              <a:t>accurately report </a:t>
            </a:r>
            <a:r>
              <a:rPr lang="en-US" sz="1600" dirty="0"/>
              <a:t>on how funds were spent? </a:t>
            </a:r>
            <a:endParaRPr lang="en-CA" sz="1600" dirty="0"/>
          </a:p>
          <a:p>
            <a:pPr marL="342891" lvl="2" indent="-171446" defTabSz="711182">
              <a:lnSpc>
                <a:spcPct val="112000"/>
              </a:lnSpc>
              <a:spcBef>
                <a:spcPct val="0"/>
              </a:spcBef>
              <a:spcAft>
                <a:spcPct val="15000"/>
              </a:spcAft>
              <a:buChar char="•"/>
            </a:pPr>
            <a:r>
              <a:rPr lang="en-US" sz="1600" dirty="0"/>
              <a:t>Were the </a:t>
            </a:r>
            <a:r>
              <a:rPr lang="en-US" sz="1600" b="1" dirty="0"/>
              <a:t>funds spent </a:t>
            </a:r>
            <a:r>
              <a:rPr lang="en-US" sz="1600" dirty="0"/>
              <a:t>on items in the grant budget (or as amended)?</a:t>
            </a:r>
            <a:endParaRPr lang="en-CA" sz="1600" dirty="0"/>
          </a:p>
          <a:p>
            <a:pPr marL="171446" lvl="1" indent="-171446" defTabSz="711182">
              <a:lnSpc>
                <a:spcPct val="112000"/>
              </a:lnSpc>
              <a:spcBef>
                <a:spcPts val="600"/>
              </a:spcBef>
              <a:spcAft>
                <a:spcPct val="15000"/>
              </a:spcAft>
              <a:buChar char="•"/>
            </a:pPr>
            <a:r>
              <a:rPr lang="en-CA" sz="1600" dirty="0"/>
              <a:t>Provide opportunities for </a:t>
            </a:r>
            <a:r>
              <a:rPr lang="en-CA" b="1" dirty="0">
                <a:solidFill>
                  <a:schemeClr val="accent6">
                    <a:lumMod val="50000"/>
                  </a:schemeClr>
                </a:solidFill>
              </a:rPr>
              <a:t>learning and improvements </a:t>
            </a:r>
            <a:r>
              <a:rPr lang="en-CA" sz="1600" dirty="0"/>
              <a:t>for grantee and YOF/OTF</a:t>
            </a:r>
          </a:p>
        </p:txBody>
      </p:sp>
      <p:sp>
        <p:nvSpPr>
          <p:cNvPr id="8" name="Freeform: Shape 7">
            <a:extLst>
              <a:ext uri="{FF2B5EF4-FFF2-40B4-BE49-F238E27FC236}">
                <a16:creationId xmlns:a16="http://schemas.microsoft.com/office/drawing/2014/main" id="{DB1E9323-F999-8B8B-DEC6-4286B0E549A8}"/>
              </a:ext>
            </a:extLst>
          </p:cNvPr>
          <p:cNvSpPr/>
          <p:nvPr/>
        </p:nvSpPr>
        <p:spPr>
          <a:xfrm>
            <a:off x="6440806" y="1603420"/>
            <a:ext cx="5432106" cy="4345317"/>
          </a:xfrm>
          <a:custGeom>
            <a:avLst/>
            <a:gdLst>
              <a:gd name="connsiteX0" fmla="*/ 0 w 4903870"/>
              <a:gd name="connsiteY0" fmla="*/ 0 h 2799900"/>
              <a:gd name="connsiteX1" fmla="*/ 4903870 w 4903870"/>
              <a:gd name="connsiteY1" fmla="*/ 0 h 2799900"/>
              <a:gd name="connsiteX2" fmla="*/ 4903870 w 4903870"/>
              <a:gd name="connsiteY2" fmla="*/ 2799900 h 2799900"/>
              <a:gd name="connsiteX3" fmla="*/ 0 w 4903870"/>
              <a:gd name="connsiteY3" fmla="*/ 2799900 h 2799900"/>
              <a:gd name="connsiteX4" fmla="*/ 0 w 4903870"/>
              <a:gd name="connsiteY4" fmla="*/ 0 h 2799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3870" h="2799900">
                <a:moveTo>
                  <a:pt x="0" y="0"/>
                </a:moveTo>
                <a:lnTo>
                  <a:pt x="4903870" y="0"/>
                </a:lnTo>
                <a:lnTo>
                  <a:pt x="4903870" y="2799900"/>
                </a:lnTo>
                <a:lnTo>
                  <a:pt x="0" y="2799900"/>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46" lvl="1" indent="-171446" defTabSz="711182">
              <a:lnSpc>
                <a:spcPct val="90000"/>
              </a:lnSpc>
              <a:spcBef>
                <a:spcPct val="0"/>
              </a:spcBef>
              <a:spcAft>
                <a:spcPct val="15000"/>
              </a:spcAft>
              <a:buChar char="•"/>
            </a:pPr>
            <a:endParaRPr lang="en-US" sz="1600" dirty="0"/>
          </a:p>
          <a:p>
            <a:pPr marL="171446" lvl="1" indent="-171446" defTabSz="711182">
              <a:lnSpc>
                <a:spcPct val="90000"/>
              </a:lnSpc>
              <a:spcBef>
                <a:spcPct val="0"/>
              </a:spcBef>
              <a:spcAft>
                <a:spcPct val="15000"/>
              </a:spcAft>
              <a:buChar char="•"/>
            </a:pPr>
            <a:r>
              <a:rPr lang="en-US" sz="1600" dirty="0"/>
              <a:t>OTF Quality Assurance (QA) team will </a:t>
            </a:r>
            <a:r>
              <a:rPr lang="en-US" b="1" dirty="0">
                <a:solidFill>
                  <a:schemeClr val="tx1"/>
                </a:solidFill>
              </a:rPr>
              <a:t>randomly select Grantees</a:t>
            </a:r>
            <a:r>
              <a:rPr lang="en-US" dirty="0">
                <a:solidFill>
                  <a:schemeClr val="tx1"/>
                </a:solidFill>
              </a:rPr>
              <a:t> </a:t>
            </a:r>
            <a:r>
              <a:rPr lang="en-US" sz="1600" dirty="0"/>
              <a:t>that have just completed their first Report (after Year 1)</a:t>
            </a:r>
          </a:p>
          <a:p>
            <a:pPr marL="0" lvl="1" defTabSz="711182">
              <a:lnSpc>
                <a:spcPct val="90000"/>
              </a:lnSpc>
              <a:spcBef>
                <a:spcPct val="0"/>
              </a:spcBef>
              <a:spcAft>
                <a:spcPct val="15000"/>
              </a:spcAft>
            </a:pPr>
            <a:endParaRPr lang="en-CA" sz="1600" dirty="0"/>
          </a:p>
          <a:p>
            <a:pPr marL="171446" lvl="1" indent="-171446" defTabSz="711182">
              <a:lnSpc>
                <a:spcPct val="90000"/>
              </a:lnSpc>
              <a:spcBef>
                <a:spcPct val="0"/>
              </a:spcBef>
              <a:spcAft>
                <a:spcPct val="15000"/>
              </a:spcAft>
              <a:buChar char="•"/>
            </a:pPr>
            <a:r>
              <a:rPr lang="en-US" sz="1600" dirty="0"/>
              <a:t>An audit can also be conducted at anytime during a grant</a:t>
            </a:r>
          </a:p>
          <a:p>
            <a:pPr marL="171446" lvl="1" indent="-171446" defTabSz="711182">
              <a:lnSpc>
                <a:spcPct val="90000"/>
              </a:lnSpc>
              <a:spcBef>
                <a:spcPct val="0"/>
              </a:spcBef>
              <a:spcAft>
                <a:spcPct val="15000"/>
              </a:spcAft>
              <a:buChar char="•"/>
            </a:pPr>
            <a:endParaRPr lang="en-US" sz="1600" dirty="0"/>
          </a:p>
          <a:p>
            <a:pPr marL="171446" lvl="1" indent="-171446" defTabSz="711182">
              <a:lnSpc>
                <a:spcPct val="90000"/>
              </a:lnSpc>
              <a:spcBef>
                <a:spcPct val="0"/>
              </a:spcBef>
              <a:spcAft>
                <a:spcPct val="15000"/>
              </a:spcAft>
              <a:buChar char="•"/>
            </a:pPr>
            <a:r>
              <a:rPr lang="en-US" sz="1600" dirty="0"/>
              <a:t>Audit process will require both </a:t>
            </a:r>
            <a:r>
              <a:rPr lang="en-US" sz="1600" b="1" dirty="0"/>
              <a:t>Grassroots Group</a:t>
            </a:r>
            <a:r>
              <a:rPr lang="en-US" sz="1600" dirty="0"/>
              <a:t>’s and </a:t>
            </a:r>
            <a:r>
              <a:rPr lang="en-US" sz="1600" b="1" dirty="0"/>
              <a:t>OM</a:t>
            </a:r>
            <a:r>
              <a:rPr lang="en-US" sz="1600" dirty="0"/>
              <a:t>’s involvement; and lead agency in a collaborative </a:t>
            </a:r>
            <a:endParaRPr lang="en-CA" sz="1600" dirty="0"/>
          </a:p>
        </p:txBody>
      </p:sp>
      <p:pic>
        <p:nvPicPr>
          <p:cNvPr id="9" name="Picture 8">
            <a:extLst>
              <a:ext uri="{FF2B5EF4-FFF2-40B4-BE49-F238E27FC236}">
                <a16:creationId xmlns:a16="http://schemas.microsoft.com/office/drawing/2014/main" id="{AFBD6BF1-7F76-2E4B-FD3E-AF21FAF44BC1}"/>
              </a:ext>
            </a:extLst>
          </p:cNvPr>
          <p:cNvPicPr>
            <a:picLocks noChangeAspect="1"/>
          </p:cNvPicPr>
          <p:nvPr/>
        </p:nvPicPr>
        <p:blipFill>
          <a:blip r:embed="rId2"/>
          <a:stretch>
            <a:fillRect/>
          </a:stretch>
        </p:blipFill>
        <p:spPr>
          <a:xfrm>
            <a:off x="7806478" y="4268161"/>
            <a:ext cx="2700762" cy="1560711"/>
          </a:xfrm>
          <a:prstGeom prst="rect">
            <a:avLst/>
          </a:prstGeom>
        </p:spPr>
      </p:pic>
    </p:spTree>
    <p:extLst>
      <p:ext uri="{BB962C8B-B14F-4D97-AF65-F5344CB8AC3E}">
        <p14:creationId xmlns:p14="http://schemas.microsoft.com/office/powerpoint/2010/main" val="411221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442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9C6235-AE1E-200B-22AE-720DCCD3B883}"/>
              </a:ext>
            </a:extLst>
          </p:cNvPr>
          <p:cNvSpPr>
            <a:spLocks noGrp="1"/>
          </p:cNvSpPr>
          <p:nvPr>
            <p:ph type="body" sz="quarter" idx="13"/>
          </p:nvPr>
        </p:nvSpPr>
        <p:spPr/>
        <p:txBody>
          <a:bodyPr>
            <a:normAutofit lnSpcReduction="10000"/>
          </a:bodyPr>
          <a:lstStyle/>
          <a:p>
            <a:r>
              <a:rPr lang="en-CA" dirty="0"/>
              <a:t>Overview of our path</a:t>
            </a:r>
          </a:p>
        </p:txBody>
      </p:sp>
      <p:grpSp>
        <p:nvGrpSpPr>
          <p:cNvPr id="5" name="Group 4">
            <a:extLst>
              <a:ext uri="{FF2B5EF4-FFF2-40B4-BE49-F238E27FC236}">
                <a16:creationId xmlns:a16="http://schemas.microsoft.com/office/drawing/2014/main" id="{1DC378BE-448C-9489-565C-39FD1CF9D6F1}"/>
              </a:ext>
            </a:extLst>
          </p:cNvPr>
          <p:cNvGrpSpPr/>
          <p:nvPr/>
        </p:nvGrpSpPr>
        <p:grpSpPr>
          <a:xfrm>
            <a:off x="398051" y="1159452"/>
            <a:ext cx="10865383" cy="5113421"/>
            <a:chOff x="2499561" y="1073818"/>
            <a:chExt cx="6361698" cy="3835066"/>
          </a:xfrm>
        </p:grpSpPr>
        <p:graphicFrame>
          <p:nvGraphicFramePr>
            <p:cNvPr id="6" name="Diagram 5">
              <a:extLst>
                <a:ext uri="{FF2B5EF4-FFF2-40B4-BE49-F238E27FC236}">
                  <a16:creationId xmlns:a16="http://schemas.microsoft.com/office/drawing/2014/main" id="{3B60AF40-AAF2-E167-6D8C-F90DC35097B8}"/>
                </a:ext>
              </a:extLst>
            </p:cNvPr>
            <p:cNvGraphicFramePr/>
            <p:nvPr>
              <p:extLst>
                <p:ext uri="{D42A27DB-BD31-4B8C-83A1-F6EECF244321}">
                  <p14:modId xmlns:p14="http://schemas.microsoft.com/office/powerpoint/2010/main" val="2527365683"/>
                </p:ext>
              </p:extLst>
            </p:nvPr>
          </p:nvGraphicFramePr>
          <p:xfrm>
            <a:off x="2499561" y="1073818"/>
            <a:ext cx="6361698" cy="3835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7657AC69-0BAB-078E-00D0-342CEBE42D54}"/>
                </a:ext>
              </a:extLst>
            </p:cNvPr>
            <p:cNvSpPr txBox="1"/>
            <p:nvPr/>
          </p:nvSpPr>
          <p:spPr>
            <a:xfrm>
              <a:off x="2786620" y="1604421"/>
              <a:ext cx="300789" cy="530915"/>
            </a:xfrm>
            <a:prstGeom prst="rect">
              <a:avLst/>
            </a:prstGeom>
            <a:noFill/>
          </p:spPr>
          <p:txBody>
            <a:bodyPr wrap="square" rtlCol="0">
              <a:spAutoFit/>
            </a:bodyPr>
            <a:lstStyle/>
            <a:p>
              <a:r>
                <a:rPr lang="en-CA" sz="4000" b="1"/>
                <a:t>1</a:t>
              </a:r>
            </a:p>
          </p:txBody>
        </p:sp>
        <p:sp>
          <p:nvSpPr>
            <p:cNvPr id="8" name="TextBox 7">
              <a:extLst>
                <a:ext uri="{FF2B5EF4-FFF2-40B4-BE49-F238E27FC236}">
                  <a16:creationId xmlns:a16="http://schemas.microsoft.com/office/drawing/2014/main" id="{6A56ACEF-EF77-9559-4B75-6CDAF8615E51}"/>
                </a:ext>
              </a:extLst>
            </p:cNvPr>
            <p:cNvSpPr txBox="1"/>
            <p:nvPr/>
          </p:nvSpPr>
          <p:spPr>
            <a:xfrm>
              <a:off x="3082411" y="2759115"/>
              <a:ext cx="300789" cy="530915"/>
            </a:xfrm>
            <a:prstGeom prst="rect">
              <a:avLst/>
            </a:prstGeom>
            <a:noFill/>
          </p:spPr>
          <p:txBody>
            <a:bodyPr wrap="square" rtlCol="0">
              <a:spAutoFit/>
            </a:bodyPr>
            <a:lstStyle/>
            <a:p>
              <a:r>
                <a:rPr lang="en-CA" sz="4000" b="1"/>
                <a:t>2</a:t>
              </a:r>
            </a:p>
          </p:txBody>
        </p:sp>
        <p:sp>
          <p:nvSpPr>
            <p:cNvPr id="9" name="TextBox 8">
              <a:extLst>
                <a:ext uri="{FF2B5EF4-FFF2-40B4-BE49-F238E27FC236}">
                  <a16:creationId xmlns:a16="http://schemas.microsoft.com/office/drawing/2014/main" id="{B138BCFD-17F7-841E-8F63-043CF55F4F87}"/>
                </a:ext>
              </a:extLst>
            </p:cNvPr>
            <p:cNvSpPr txBox="1"/>
            <p:nvPr/>
          </p:nvSpPr>
          <p:spPr>
            <a:xfrm>
              <a:off x="2792587" y="3887107"/>
              <a:ext cx="300789" cy="530915"/>
            </a:xfrm>
            <a:prstGeom prst="rect">
              <a:avLst/>
            </a:prstGeom>
            <a:noFill/>
          </p:spPr>
          <p:txBody>
            <a:bodyPr wrap="square" rtlCol="0">
              <a:spAutoFit/>
            </a:bodyPr>
            <a:lstStyle/>
            <a:p>
              <a:r>
                <a:rPr lang="en-CA" sz="4000" b="1"/>
                <a:t>3</a:t>
              </a:r>
            </a:p>
          </p:txBody>
        </p:sp>
      </p:grpSp>
    </p:spTree>
    <p:extLst>
      <p:ext uri="{BB962C8B-B14F-4D97-AF65-F5344CB8AC3E}">
        <p14:creationId xmlns:p14="http://schemas.microsoft.com/office/powerpoint/2010/main" val="3975874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A5A5EDE-5B6C-4041-9C14-434CA35F7276}"/>
              </a:ext>
            </a:extLst>
          </p:cNvPr>
          <p:cNvSpPr>
            <a:spLocks noGrp="1"/>
          </p:cNvSpPr>
          <p:nvPr>
            <p:ph type="body" sz="quarter" idx="15"/>
          </p:nvPr>
        </p:nvSpPr>
        <p:spPr>
          <a:xfrm>
            <a:off x="319087" y="1217424"/>
            <a:ext cx="11612019" cy="3150028"/>
          </a:xfrm>
        </p:spPr>
        <p:txBody>
          <a:bodyPr>
            <a:normAutofit fontScale="32500" lnSpcReduction="20000"/>
          </a:bodyPr>
          <a:lstStyle/>
          <a:p>
            <a:pPr marL="0" indent="0">
              <a:buNone/>
            </a:pPr>
            <a:r>
              <a:rPr lang="en-US" sz="5500" dirty="0">
                <a:solidFill>
                  <a:srgbClr val="292929"/>
                </a:solidFill>
                <a:latin typeface="Open Sans"/>
              </a:rPr>
              <a:t>The Youth Opportunities Fund (YOF) provides </a:t>
            </a:r>
            <a:r>
              <a:rPr lang="en-US" sz="5500" b="1" dirty="0">
                <a:solidFill>
                  <a:srgbClr val="292929"/>
                </a:solidFill>
                <a:latin typeface="Open Sans"/>
              </a:rPr>
              <a:t>grants </a:t>
            </a:r>
            <a:r>
              <a:rPr lang="en-US" sz="5500" dirty="0">
                <a:solidFill>
                  <a:srgbClr val="292929"/>
                </a:solidFill>
                <a:latin typeface="Open Sans"/>
              </a:rPr>
              <a:t>and </a:t>
            </a:r>
            <a:r>
              <a:rPr lang="en-US" sz="5500" b="1" dirty="0">
                <a:solidFill>
                  <a:srgbClr val="292929"/>
                </a:solidFill>
                <a:latin typeface="Open Sans"/>
              </a:rPr>
              <a:t>capacity building </a:t>
            </a:r>
            <a:r>
              <a:rPr lang="en-US" sz="5500" dirty="0">
                <a:solidFill>
                  <a:srgbClr val="292929"/>
                </a:solidFill>
                <a:latin typeface="Open Sans"/>
              </a:rPr>
              <a:t>supports to grassroots groups, community-based organizations, and collaboratives focused on improving the wellbeing youth, and families facing systemic barriers with a focus on </a:t>
            </a:r>
            <a:r>
              <a:rPr lang="en-US" sz="5500" b="1" dirty="0">
                <a:solidFill>
                  <a:srgbClr val="292929"/>
                </a:solidFill>
                <a:latin typeface="Open Sans"/>
              </a:rPr>
              <a:t>Indigenous</a:t>
            </a:r>
            <a:r>
              <a:rPr lang="en-US" sz="5500" dirty="0">
                <a:solidFill>
                  <a:srgbClr val="292929"/>
                </a:solidFill>
                <a:latin typeface="Open Sans"/>
              </a:rPr>
              <a:t> and </a:t>
            </a:r>
            <a:r>
              <a:rPr lang="en-US" sz="5500" b="1" dirty="0">
                <a:solidFill>
                  <a:srgbClr val="292929"/>
                </a:solidFill>
                <a:latin typeface="Open Sans"/>
              </a:rPr>
              <a:t>Black</a:t>
            </a:r>
            <a:r>
              <a:rPr lang="en-US" sz="5500" dirty="0">
                <a:solidFill>
                  <a:srgbClr val="292929"/>
                </a:solidFill>
                <a:latin typeface="Open Sans"/>
              </a:rPr>
              <a:t> communities.</a:t>
            </a:r>
          </a:p>
          <a:p>
            <a:pPr marL="0" indent="0">
              <a:buNone/>
            </a:pPr>
            <a:endParaRPr lang="en-US" sz="5500" dirty="0">
              <a:solidFill>
                <a:srgbClr val="292929"/>
              </a:solidFill>
              <a:latin typeface="Open Sans"/>
            </a:endParaRPr>
          </a:p>
          <a:p>
            <a:pPr marL="0" indent="0">
              <a:buNone/>
            </a:pPr>
            <a:r>
              <a:rPr lang="en-US" sz="5500" dirty="0">
                <a:solidFill>
                  <a:srgbClr val="292929"/>
                </a:solidFill>
                <a:latin typeface="Open Sans"/>
              </a:rPr>
              <a:t>As an </a:t>
            </a:r>
            <a:r>
              <a:rPr lang="en-US" sz="5500" b="1" dirty="0">
                <a:solidFill>
                  <a:srgbClr val="292929"/>
                </a:solidFill>
                <a:latin typeface="Open Sans"/>
              </a:rPr>
              <a:t>outcome-based</a:t>
            </a:r>
            <a:r>
              <a:rPr lang="en-US" sz="5500" dirty="0">
                <a:solidFill>
                  <a:srgbClr val="292929"/>
                </a:solidFill>
                <a:latin typeface="Open Sans"/>
              </a:rPr>
              <a:t> granting program, YOF works with a third-party evaluator to track results against key metrics at both project and aggregate levels. Grantee-led projects in our 3 granting streams support progress towards the outcomes. </a:t>
            </a:r>
          </a:p>
          <a:p>
            <a:pPr marL="0" indent="0">
              <a:buNone/>
            </a:pPr>
            <a:endParaRPr lang="en-US" sz="5500" dirty="0">
              <a:solidFill>
                <a:srgbClr val="292929"/>
              </a:solidFill>
              <a:latin typeface="Open Sans"/>
            </a:endParaRPr>
          </a:p>
          <a:p>
            <a:pPr marL="0" indent="0">
              <a:buNone/>
            </a:pPr>
            <a:r>
              <a:rPr lang="en-US" sz="5500" dirty="0">
                <a:solidFill>
                  <a:srgbClr val="292929"/>
                </a:solidFill>
                <a:latin typeface="Open Sans"/>
              </a:rPr>
              <a:t>The </a:t>
            </a:r>
            <a:r>
              <a:rPr lang="en-US" sz="5500" b="1" dirty="0">
                <a:solidFill>
                  <a:srgbClr val="292929"/>
                </a:solidFill>
                <a:latin typeface="Open Sans"/>
              </a:rPr>
              <a:t>Organizational Mentor model </a:t>
            </a:r>
            <a:r>
              <a:rPr lang="en-US" sz="5500" dirty="0">
                <a:solidFill>
                  <a:srgbClr val="292929"/>
                </a:solidFill>
                <a:latin typeface="Open Sans"/>
              </a:rPr>
              <a:t>allows YOF to invests in grassroots projects.</a:t>
            </a:r>
          </a:p>
        </p:txBody>
      </p:sp>
      <p:sp>
        <p:nvSpPr>
          <p:cNvPr id="4" name="object 4"/>
          <p:cNvSpPr txBox="1"/>
          <p:nvPr/>
        </p:nvSpPr>
        <p:spPr>
          <a:xfrm>
            <a:off x="8313681" y="4367452"/>
            <a:ext cx="3112927" cy="1695437"/>
          </a:xfrm>
          <a:prstGeom prst="rect">
            <a:avLst/>
          </a:prstGeom>
          <a:ln/>
        </p:spPr>
        <p:style>
          <a:lnRef idx="2">
            <a:schemeClr val="accent2"/>
          </a:lnRef>
          <a:fillRef idx="1">
            <a:schemeClr val="lt1"/>
          </a:fillRef>
          <a:effectRef idx="0">
            <a:schemeClr val="accent2"/>
          </a:effectRef>
          <a:fontRef idx="minor">
            <a:schemeClr val="dk1"/>
          </a:fontRef>
        </p:style>
        <p:txBody>
          <a:bodyPr vert="horz" wrap="square" lIns="108000" tIns="108000" rIns="108000" bIns="10800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n-CA" sz="1600" b="0" i="0" u="none" strike="noStrike" kern="1200" cap="none" spc="0" normalizeH="0" baseline="0" noProof="0">
                <a:ln>
                  <a:noFill/>
                </a:ln>
                <a:solidFill>
                  <a:srgbClr val="292929"/>
                </a:solidFill>
                <a:effectLst/>
                <a:uLnTx/>
                <a:uFillTx/>
                <a:latin typeface="Open Sans" panose="020B0606030504020204" pitchFamily="34" charset="0"/>
                <a:ea typeface="Open Sans" panose="020B0606030504020204" pitchFamily="34" charset="0"/>
                <a:cs typeface="Open Sans" panose="020B0606030504020204" pitchFamily="34" charset="0"/>
              </a:rPr>
              <a:t>The YOF is a program of the Government of Ontario (</a:t>
            </a:r>
            <a:r>
              <a:rPr kumimoji="0" lang="en-CA" sz="1600" b="1" i="0" u="none" strike="noStrike" kern="1200" cap="none" spc="0" normalizeH="0" baseline="0" noProof="0">
                <a:ln>
                  <a:noFill/>
                </a:ln>
                <a:solidFill>
                  <a:srgbClr val="292929"/>
                </a:solidFill>
                <a:effectLst/>
                <a:uLnTx/>
                <a:uFillTx/>
                <a:latin typeface="Open Sans" panose="020B0606030504020204" pitchFamily="34" charset="0"/>
                <a:ea typeface="Open Sans" panose="020B0606030504020204" pitchFamily="34" charset="0"/>
                <a:cs typeface="Open Sans" panose="020B0606030504020204" pitchFamily="34" charset="0"/>
              </a:rPr>
              <a:t>Ministry of Children, Community and Social Services</a:t>
            </a:r>
            <a:r>
              <a:rPr kumimoji="0" lang="en-CA" sz="1600" b="0" i="0" u="none" strike="noStrike" kern="1200" cap="none" spc="0" normalizeH="0" baseline="0" noProof="0">
                <a:ln>
                  <a:noFill/>
                </a:ln>
                <a:solidFill>
                  <a:srgbClr val="292929"/>
                </a:solidFill>
                <a:effectLst/>
                <a:uLnTx/>
                <a:uFillTx/>
                <a:latin typeface="Open Sans" panose="020B0606030504020204" pitchFamily="34" charset="0"/>
                <a:ea typeface="Open Sans" panose="020B0606030504020204" pitchFamily="34" charset="0"/>
                <a:cs typeface="Open Sans" panose="020B0606030504020204" pitchFamily="34" charset="0"/>
              </a:rPr>
              <a:t>) administered by Ontario Trillium Foundation.</a:t>
            </a:r>
          </a:p>
        </p:txBody>
      </p:sp>
      <p:grpSp>
        <p:nvGrpSpPr>
          <p:cNvPr id="8" name="Group 7">
            <a:extLst>
              <a:ext uri="{FF2B5EF4-FFF2-40B4-BE49-F238E27FC236}">
                <a16:creationId xmlns:a16="http://schemas.microsoft.com/office/drawing/2014/main" id="{5779CE6F-196E-0DF0-C188-E01378E6C290}"/>
              </a:ext>
            </a:extLst>
          </p:cNvPr>
          <p:cNvGrpSpPr/>
          <p:nvPr/>
        </p:nvGrpSpPr>
        <p:grpSpPr>
          <a:xfrm>
            <a:off x="1072055" y="4466714"/>
            <a:ext cx="1741756" cy="1714190"/>
            <a:chOff x="6914" y="761053"/>
            <a:chExt cx="2468521" cy="2335250"/>
          </a:xfrm>
        </p:grpSpPr>
        <p:sp>
          <p:nvSpPr>
            <p:cNvPr id="9" name="Oval 8">
              <a:extLst>
                <a:ext uri="{FF2B5EF4-FFF2-40B4-BE49-F238E27FC236}">
                  <a16:creationId xmlns:a16="http://schemas.microsoft.com/office/drawing/2014/main" id="{D30B0A52-BDB9-FF54-1BA3-7E677FFBB3C0}"/>
                </a:ext>
              </a:extLst>
            </p:cNvPr>
            <p:cNvSpPr/>
            <p:nvPr/>
          </p:nvSpPr>
          <p:spPr>
            <a:xfrm>
              <a:off x="6914" y="761053"/>
              <a:ext cx="2468521" cy="2335250"/>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0" name="Oval 4">
              <a:extLst>
                <a:ext uri="{FF2B5EF4-FFF2-40B4-BE49-F238E27FC236}">
                  <a16:creationId xmlns:a16="http://schemas.microsoft.com/office/drawing/2014/main" id="{021E3D39-10FD-E4A4-39AF-73738145A9B7}"/>
                </a:ext>
              </a:extLst>
            </p:cNvPr>
            <p:cNvSpPr txBox="1"/>
            <p:nvPr/>
          </p:nvSpPr>
          <p:spPr>
            <a:xfrm>
              <a:off x="267496" y="1099664"/>
              <a:ext cx="1947356" cy="16512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100" b="0" i="0" u="none" strike="noStrike" kern="1200" cap="none" spc="0" normalizeH="0" baseline="0" noProof="0">
                  <a:ln>
                    <a:noFill/>
                  </a:ln>
                  <a:solidFill>
                    <a:srgbClr val="000000"/>
                  </a:solidFill>
                  <a:effectLst/>
                  <a:uLnTx/>
                  <a:uFillTx/>
                  <a:latin typeface="Arial" panose="020B0604020202020204"/>
                  <a:ea typeface="+mn-ea"/>
                  <a:cs typeface="+mn-cs"/>
                </a:rPr>
                <a:t>Youth Innovations</a:t>
              </a:r>
            </a:p>
          </p:txBody>
        </p:sp>
      </p:grpSp>
      <p:grpSp>
        <p:nvGrpSpPr>
          <p:cNvPr id="11" name="Group 10">
            <a:extLst>
              <a:ext uri="{FF2B5EF4-FFF2-40B4-BE49-F238E27FC236}">
                <a16:creationId xmlns:a16="http://schemas.microsoft.com/office/drawing/2014/main" id="{B1626C29-BB1C-CAC1-E794-3D0969C90CC1}"/>
              </a:ext>
            </a:extLst>
          </p:cNvPr>
          <p:cNvGrpSpPr/>
          <p:nvPr/>
        </p:nvGrpSpPr>
        <p:grpSpPr>
          <a:xfrm>
            <a:off x="5781058" y="4466714"/>
            <a:ext cx="1741756" cy="1714190"/>
            <a:chOff x="7263231" y="762786"/>
            <a:chExt cx="2310359" cy="2331784"/>
          </a:xfrm>
        </p:grpSpPr>
        <p:sp>
          <p:nvSpPr>
            <p:cNvPr id="12" name="Oval 11">
              <a:extLst>
                <a:ext uri="{FF2B5EF4-FFF2-40B4-BE49-F238E27FC236}">
                  <a16:creationId xmlns:a16="http://schemas.microsoft.com/office/drawing/2014/main" id="{1FE72EA4-5703-D989-E12D-E9A0F7BD60FC}"/>
                </a:ext>
              </a:extLst>
            </p:cNvPr>
            <p:cNvSpPr/>
            <p:nvPr/>
          </p:nvSpPr>
          <p:spPr>
            <a:xfrm>
              <a:off x="7263231" y="762786"/>
              <a:ext cx="2310359" cy="2331784"/>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3" name="Oval 4">
              <a:extLst>
                <a:ext uri="{FF2B5EF4-FFF2-40B4-BE49-F238E27FC236}">
                  <a16:creationId xmlns:a16="http://schemas.microsoft.com/office/drawing/2014/main" id="{913E2F1E-3800-38EB-1083-64EC606D8AAF}"/>
                </a:ext>
              </a:extLst>
            </p:cNvPr>
            <p:cNvSpPr txBox="1"/>
            <p:nvPr/>
          </p:nvSpPr>
          <p:spPr>
            <a:xfrm>
              <a:off x="7531870" y="1104269"/>
              <a:ext cx="1766333" cy="16311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12446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System Innovations</a:t>
              </a:r>
            </a:p>
          </p:txBody>
        </p:sp>
      </p:grpSp>
      <p:grpSp>
        <p:nvGrpSpPr>
          <p:cNvPr id="14" name="Group 13">
            <a:extLst>
              <a:ext uri="{FF2B5EF4-FFF2-40B4-BE49-F238E27FC236}">
                <a16:creationId xmlns:a16="http://schemas.microsoft.com/office/drawing/2014/main" id="{8B3D0B7E-5C03-A3CF-F42A-032BE2E718D3}"/>
              </a:ext>
            </a:extLst>
          </p:cNvPr>
          <p:cNvGrpSpPr/>
          <p:nvPr/>
        </p:nvGrpSpPr>
        <p:grpSpPr>
          <a:xfrm>
            <a:off x="3432063" y="4466714"/>
            <a:ext cx="1741756" cy="1714190"/>
            <a:chOff x="9573591" y="781088"/>
            <a:chExt cx="2188115" cy="2295179"/>
          </a:xfrm>
        </p:grpSpPr>
        <p:sp>
          <p:nvSpPr>
            <p:cNvPr id="15" name="Oval 14">
              <a:extLst>
                <a:ext uri="{FF2B5EF4-FFF2-40B4-BE49-F238E27FC236}">
                  <a16:creationId xmlns:a16="http://schemas.microsoft.com/office/drawing/2014/main" id="{9CE9A084-10B7-3C35-C1C8-14142B7EEDAC}"/>
                </a:ext>
              </a:extLst>
            </p:cNvPr>
            <p:cNvSpPr/>
            <p:nvPr/>
          </p:nvSpPr>
          <p:spPr>
            <a:xfrm>
              <a:off x="9573591" y="781088"/>
              <a:ext cx="2188115" cy="2295179"/>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6" name="Oval 4">
              <a:extLst>
                <a:ext uri="{FF2B5EF4-FFF2-40B4-BE49-F238E27FC236}">
                  <a16:creationId xmlns:a16="http://schemas.microsoft.com/office/drawing/2014/main" id="{7C232171-95E8-5716-E3C4-5338EB6359DF}"/>
                </a:ext>
              </a:extLst>
            </p:cNvPr>
            <p:cNvSpPr txBox="1"/>
            <p:nvPr/>
          </p:nvSpPr>
          <p:spPr>
            <a:xfrm>
              <a:off x="9828016" y="1131281"/>
              <a:ext cx="1666187" cy="16055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Family Innovations</a:t>
              </a:r>
            </a:p>
          </p:txBody>
        </p:sp>
      </p:grpSp>
      <p:sp>
        <p:nvSpPr>
          <p:cNvPr id="18" name="Text Placeholder 17">
            <a:extLst>
              <a:ext uri="{FF2B5EF4-FFF2-40B4-BE49-F238E27FC236}">
                <a16:creationId xmlns:a16="http://schemas.microsoft.com/office/drawing/2014/main" id="{14D1D02C-76A2-3426-9166-5FB17605871C}"/>
              </a:ext>
            </a:extLst>
          </p:cNvPr>
          <p:cNvSpPr>
            <a:spLocks noGrp="1"/>
          </p:cNvSpPr>
          <p:nvPr>
            <p:ph type="body" sz="quarter" idx="13"/>
          </p:nvPr>
        </p:nvSpPr>
        <p:spPr/>
        <p:txBody>
          <a:bodyPr>
            <a:normAutofit lnSpcReduction="10000"/>
          </a:bodyPr>
          <a:lstStyle/>
          <a:p>
            <a:r>
              <a:rPr lang="en-CA" dirty="0"/>
              <a:t>Youth Opportunities Fund</a:t>
            </a:r>
          </a:p>
        </p:txBody>
      </p:sp>
    </p:spTree>
    <p:extLst>
      <p:ext uri="{BB962C8B-B14F-4D97-AF65-F5344CB8AC3E}">
        <p14:creationId xmlns:p14="http://schemas.microsoft.com/office/powerpoint/2010/main" val="1244777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045CE9-7A3D-637F-4648-77E082ABA56E}"/>
              </a:ext>
            </a:extLst>
          </p:cNvPr>
          <p:cNvSpPr>
            <a:spLocks noGrp="1"/>
          </p:cNvSpPr>
          <p:nvPr>
            <p:ph type="body" sz="quarter" idx="13"/>
          </p:nvPr>
        </p:nvSpPr>
        <p:spPr/>
        <p:txBody>
          <a:bodyPr>
            <a:normAutofit lnSpcReduction="10000"/>
          </a:bodyPr>
          <a:lstStyle/>
          <a:p>
            <a:r>
              <a:rPr lang="en-CA" dirty="0"/>
              <a:t>YOF: Reporting Overview</a:t>
            </a:r>
          </a:p>
        </p:txBody>
      </p:sp>
      <p:sp>
        <p:nvSpPr>
          <p:cNvPr id="3" name="Text Placeholder 2">
            <a:extLst>
              <a:ext uri="{FF2B5EF4-FFF2-40B4-BE49-F238E27FC236}">
                <a16:creationId xmlns:a16="http://schemas.microsoft.com/office/drawing/2014/main" id="{85AE5D19-567C-8988-9D4C-DB8DC264B9B6}"/>
              </a:ext>
            </a:extLst>
          </p:cNvPr>
          <p:cNvSpPr>
            <a:spLocks noGrp="1"/>
          </p:cNvSpPr>
          <p:nvPr>
            <p:ph type="body" sz="quarter" idx="15"/>
          </p:nvPr>
        </p:nvSpPr>
        <p:spPr>
          <a:xfrm>
            <a:off x="3150689" y="1412754"/>
            <a:ext cx="8722224" cy="4012001"/>
          </a:xfrm>
        </p:spPr>
        <p:txBody>
          <a:bodyPr>
            <a:normAutofit fontScale="77500" lnSpcReduction="20000"/>
          </a:bodyPr>
          <a:lstStyle/>
          <a:p>
            <a:pPr marL="285750" indent="-285750">
              <a:buFont typeface="Arial" panose="020B0604020202020204" pitchFamily="34" charset="0"/>
              <a:buChar char="•"/>
            </a:pPr>
            <a:r>
              <a:rPr lang="en-CA" dirty="0"/>
              <a:t>Each year YOF grantees must complete an </a:t>
            </a:r>
            <a:r>
              <a:rPr lang="en-CA" b="1" dirty="0"/>
              <a:t>annual report</a:t>
            </a:r>
            <a:r>
              <a:rPr lang="en-CA" dirty="0"/>
              <a:t>. </a:t>
            </a:r>
          </a:p>
          <a:p>
            <a:endParaRPr lang="en-CA" dirty="0"/>
          </a:p>
          <a:p>
            <a:pPr marL="285750" indent="-285750">
              <a:buFont typeface="Arial" panose="020B0604020202020204" pitchFamily="34" charset="0"/>
              <a:buChar char="•"/>
            </a:pPr>
            <a:r>
              <a:rPr lang="en-CA" dirty="0"/>
              <a:t>The report provides a record of the </a:t>
            </a:r>
            <a:r>
              <a:rPr lang="en-CA" b="1" dirty="0"/>
              <a:t>activities</a:t>
            </a:r>
            <a:r>
              <a:rPr lang="en-CA" dirty="0"/>
              <a:t> and </a:t>
            </a:r>
            <a:r>
              <a:rPr lang="en-CA" b="1" dirty="0"/>
              <a:t>spending</a:t>
            </a:r>
            <a:r>
              <a:rPr lang="en-CA" dirty="0"/>
              <a:t> that took place during the year and captures a group’s progress towards achieving their </a:t>
            </a:r>
            <a:r>
              <a:rPr lang="en-CA" b="1" dirty="0"/>
              <a:t>grant metric</a:t>
            </a:r>
            <a:r>
              <a:rPr lang="en-CA" dirty="0"/>
              <a:t>.</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en-US" dirty="0"/>
              <a:t>The progress report also gives YOF a </a:t>
            </a:r>
            <a:r>
              <a:rPr lang="en-US" b="1" dirty="0"/>
              <a:t>deeper understanding of grassroots organizing and what it takes to implement project ideas.</a:t>
            </a:r>
            <a:endParaRPr lang="en-US" dirty="0"/>
          </a:p>
          <a:p>
            <a:pPr marL="0" indent="0">
              <a:buNone/>
            </a:pPr>
            <a:endParaRPr lang="en-US" dirty="0"/>
          </a:p>
          <a:p>
            <a:pPr marL="285750" indent="-285750">
              <a:buFont typeface="Arial" panose="020B0604020202020204" pitchFamily="34" charset="0"/>
              <a:buChar char="•"/>
            </a:pPr>
            <a:r>
              <a:rPr lang="en-US" dirty="0"/>
              <a:t>The progress report is completed by the </a:t>
            </a:r>
            <a:r>
              <a:rPr lang="en-US" b="1" dirty="0"/>
              <a:t>grassroots group </a:t>
            </a:r>
            <a:r>
              <a:rPr lang="en-US" dirty="0"/>
              <a:t>with support of the </a:t>
            </a:r>
            <a:r>
              <a:rPr lang="en-US" b="1" dirty="0"/>
              <a:t>Organizational Mentor &amp; lead organization in a collaborative </a:t>
            </a:r>
            <a:endParaRPr lang="en-US" dirty="0"/>
          </a:p>
          <a:p>
            <a:pPr marL="0" indent="0">
              <a:buNone/>
            </a:pPr>
            <a:endParaRPr lang="en-CA" dirty="0"/>
          </a:p>
        </p:txBody>
      </p:sp>
      <p:pic>
        <p:nvPicPr>
          <p:cNvPr id="6" name="Picture 5">
            <a:extLst>
              <a:ext uri="{FF2B5EF4-FFF2-40B4-BE49-F238E27FC236}">
                <a16:creationId xmlns:a16="http://schemas.microsoft.com/office/drawing/2014/main" id="{7CDD28E2-C6EB-39F7-5631-09DF13A78C2D}"/>
              </a:ext>
            </a:extLst>
          </p:cNvPr>
          <p:cNvPicPr>
            <a:picLocks noChangeAspect="1"/>
          </p:cNvPicPr>
          <p:nvPr/>
        </p:nvPicPr>
        <p:blipFill>
          <a:blip r:embed="rId2"/>
          <a:stretch>
            <a:fillRect/>
          </a:stretch>
        </p:blipFill>
        <p:spPr>
          <a:xfrm>
            <a:off x="319087" y="1649060"/>
            <a:ext cx="2862432" cy="2662061"/>
          </a:xfrm>
          <a:prstGeom prst="rect">
            <a:avLst/>
          </a:prstGeom>
        </p:spPr>
      </p:pic>
      <p:sp>
        <p:nvSpPr>
          <p:cNvPr id="9" name="Flowchart: Alternate Process 8">
            <a:extLst>
              <a:ext uri="{FF2B5EF4-FFF2-40B4-BE49-F238E27FC236}">
                <a16:creationId xmlns:a16="http://schemas.microsoft.com/office/drawing/2014/main" id="{E9D9A73F-43A8-0883-60B5-B278BEEEFE44}"/>
              </a:ext>
            </a:extLst>
          </p:cNvPr>
          <p:cNvSpPr/>
          <p:nvPr/>
        </p:nvSpPr>
        <p:spPr>
          <a:xfrm>
            <a:off x="1461342" y="5158682"/>
            <a:ext cx="8335703" cy="822890"/>
          </a:xfrm>
          <a:prstGeom prst="flowChartAlternateProcess">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r>
              <a:rPr lang="en-US" sz="1350" b="1" dirty="0">
                <a:solidFill>
                  <a:srgbClr val="292929"/>
                </a:solidFill>
                <a:latin typeface="Open Sans"/>
              </a:rPr>
              <a:t>TAKE NOTE!</a:t>
            </a:r>
          </a:p>
          <a:p>
            <a:pPr algn="ctr" defTabSz="685800"/>
            <a:r>
              <a:rPr lang="en-US" sz="1350" dirty="0">
                <a:solidFill>
                  <a:srgbClr val="292929"/>
                </a:solidFill>
                <a:latin typeface="Open Sans"/>
              </a:rPr>
              <a:t>Annually, YOF conducts </a:t>
            </a:r>
            <a:r>
              <a:rPr lang="en-US" sz="1350" b="1" dirty="0">
                <a:solidFill>
                  <a:srgbClr val="292929"/>
                </a:solidFill>
                <a:latin typeface="Open Sans"/>
              </a:rPr>
              <a:t>Grantee Compliance Audit for </a:t>
            </a:r>
            <a:r>
              <a:rPr lang="en-US" sz="1350" dirty="0">
                <a:solidFill>
                  <a:srgbClr val="292929"/>
                </a:solidFill>
                <a:latin typeface="Open Sans"/>
              </a:rPr>
              <a:t>randomly selected groups once Progress Reports are submitted.  </a:t>
            </a:r>
            <a:endParaRPr lang="en-US" sz="1350" dirty="0">
              <a:solidFill>
                <a:srgbClr val="FFFFFF"/>
              </a:solidFill>
              <a:latin typeface="Open Sans"/>
            </a:endParaRPr>
          </a:p>
        </p:txBody>
      </p:sp>
    </p:spTree>
    <p:extLst>
      <p:ext uri="{BB962C8B-B14F-4D97-AF65-F5344CB8AC3E}">
        <p14:creationId xmlns:p14="http://schemas.microsoft.com/office/powerpoint/2010/main" val="1664141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FBB992-B526-E329-C56B-27D9F95B92C0}"/>
              </a:ext>
            </a:extLst>
          </p:cNvPr>
          <p:cNvSpPr>
            <a:spLocks noGrp="1"/>
          </p:cNvSpPr>
          <p:nvPr>
            <p:ph type="body" sz="quarter" idx="13"/>
          </p:nvPr>
        </p:nvSpPr>
        <p:spPr/>
        <p:txBody>
          <a:bodyPr>
            <a:normAutofit lnSpcReduction="10000"/>
          </a:bodyPr>
          <a:lstStyle/>
          <a:p>
            <a:r>
              <a:rPr lang="en-CA" dirty="0"/>
              <a:t>YOF: Reporting Overview</a:t>
            </a:r>
          </a:p>
        </p:txBody>
      </p:sp>
      <p:graphicFrame>
        <p:nvGraphicFramePr>
          <p:cNvPr id="5" name="Diagram 4">
            <a:extLst>
              <a:ext uri="{FF2B5EF4-FFF2-40B4-BE49-F238E27FC236}">
                <a16:creationId xmlns:a16="http://schemas.microsoft.com/office/drawing/2014/main" id="{ADEAC696-0FB0-824E-D644-28BF01D2AEB2}"/>
              </a:ext>
            </a:extLst>
          </p:cNvPr>
          <p:cNvGraphicFramePr/>
          <p:nvPr>
            <p:extLst>
              <p:ext uri="{D42A27DB-BD31-4B8C-83A1-F6EECF244321}">
                <p14:modId xmlns:p14="http://schemas.microsoft.com/office/powerpoint/2010/main" val="2378017529"/>
              </p:ext>
            </p:extLst>
          </p:nvPr>
        </p:nvGraphicFramePr>
        <p:xfrm>
          <a:off x="2732927" y="1654255"/>
          <a:ext cx="8393986" cy="4119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a:extLst>
              <a:ext uri="{FF2B5EF4-FFF2-40B4-BE49-F238E27FC236}">
                <a16:creationId xmlns:a16="http://schemas.microsoft.com/office/drawing/2014/main" id="{C1FB090E-608E-E8FF-F019-8DB97DDFF5AF}"/>
              </a:ext>
            </a:extLst>
          </p:cNvPr>
          <p:cNvSpPr/>
          <p:nvPr/>
        </p:nvSpPr>
        <p:spPr>
          <a:xfrm>
            <a:off x="319086" y="2437544"/>
            <a:ext cx="2290549" cy="2247472"/>
          </a:xfrm>
          <a:prstGeom prst="ellipse">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solidFill>
                  <a:schemeClr val="tx1"/>
                </a:solidFill>
              </a:rPr>
              <a:t>What YOF grassroots grantees have to report on</a:t>
            </a:r>
          </a:p>
        </p:txBody>
      </p:sp>
    </p:spTree>
    <p:extLst>
      <p:ext uri="{BB962C8B-B14F-4D97-AF65-F5344CB8AC3E}">
        <p14:creationId xmlns:p14="http://schemas.microsoft.com/office/powerpoint/2010/main" val="3215419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D34176-70E5-D61C-CC3D-B33BEF0D7FAE}"/>
              </a:ext>
            </a:extLst>
          </p:cNvPr>
          <p:cNvSpPr>
            <a:spLocks noGrp="1"/>
          </p:cNvSpPr>
          <p:nvPr>
            <p:ph type="body" sz="quarter" idx="13"/>
          </p:nvPr>
        </p:nvSpPr>
        <p:spPr/>
        <p:txBody>
          <a:bodyPr>
            <a:normAutofit lnSpcReduction="10000"/>
          </a:bodyPr>
          <a:lstStyle/>
          <a:p>
            <a:r>
              <a:rPr lang="en-CA" dirty="0"/>
              <a:t>Purpose of Reporting  </a:t>
            </a:r>
          </a:p>
        </p:txBody>
      </p:sp>
      <p:sp>
        <p:nvSpPr>
          <p:cNvPr id="4" name="Text Placeholder 3">
            <a:extLst>
              <a:ext uri="{FF2B5EF4-FFF2-40B4-BE49-F238E27FC236}">
                <a16:creationId xmlns:a16="http://schemas.microsoft.com/office/drawing/2014/main" id="{B1A785B1-C4FE-9500-69FE-45628510EDAC}"/>
              </a:ext>
            </a:extLst>
          </p:cNvPr>
          <p:cNvSpPr>
            <a:spLocks noGrp="1"/>
          </p:cNvSpPr>
          <p:nvPr>
            <p:ph type="body" sz="quarter" idx="14"/>
          </p:nvPr>
        </p:nvSpPr>
        <p:spPr/>
        <p:txBody>
          <a:bodyPr>
            <a:normAutofit lnSpcReduction="10000"/>
          </a:bodyPr>
          <a:lstStyle/>
          <a:p>
            <a:r>
              <a:rPr lang="en-CA" dirty="0"/>
              <a:t>What funders are trying to balance.</a:t>
            </a:r>
          </a:p>
        </p:txBody>
      </p:sp>
      <p:graphicFrame>
        <p:nvGraphicFramePr>
          <p:cNvPr id="5" name="Diagram 4">
            <a:extLst>
              <a:ext uri="{FF2B5EF4-FFF2-40B4-BE49-F238E27FC236}">
                <a16:creationId xmlns:a16="http://schemas.microsoft.com/office/drawing/2014/main" id="{A5497994-20FA-53B2-20DF-7CC05ACE1A84}"/>
              </a:ext>
            </a:extLst>
          </p:cNvPr>
          <p:cNvGraphicFramePr/>
          <p:nvPr>
            <p:extLst>
              <p:ext uri="{D42A27DB-BD31-4B8C-83A1-F6EECF244321}">
                <p14:modId xmlns:p14="http://schemas.microsoft.com/office/powerpoint/2010/main" val="39356327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4268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8BE865-BEBA-28E6-B87B-67CA36B92AB5}"/>
              </a:ext>
            </a:extLst>
          </p:cNvPr>
          <p:cNvSpPr>
            <a:spLocks noGrp="1"/>
          </p:cNvSpPr>
          <p:nvPr>
            <p:ph type="body" sz="quarter" idx="17"/>
          </p:nvPr>
        </p:nvSpPr>
        <p:spPr>
          <a:solidFill>
            <a:srgbClr val="FE6269"/>
          </a:solidFill>
        </p:spPr>
        <p:txBody>
          <a:bodyPr>
            <a:normAutofit lnSpcReduction="10000"/>
          </a:bodyPr>
          <a:lstStyle/>
          <a:p>
            <a:r>
              <a:rPr lang="en-CA" dirty="0"/>
              <a:t>For funders </a:t>
            </a:r>
          </a:p>
        </p:txBody>
      </p:sp>
      <p:sp>
        <p:nvSpPr>
          <p:cNvPr id="3" name="Text Placeholder 2">
            <a:extLst>
              <a:ext uri="{FF2B5EF4-FFF2-40B4-BE49-F238E27FC236}">
                <a16:creationId xmlns:a16="http://schemas.microsoft.com/office/drawing/2014/main" id="{653817B9-DE85-E21E-1B10-FA285DF6EC29}"/>
              </a:ext>
            </a:extLst>
          </p:cNvPr>
          <p:cNvSpPr>
            <a:spLocks noGrp="1"/>
          </p:cNvSpPr>
          <p:nvPr>
            <p:ph type="body" sz="quarter" idx="18"/>
          </p:nvPr>
        </p:nvSpPr>
        <p:spPr>
          <a:solidFill>
            <a:srgbClr val="DF5CA4"/>
          </a:solidFill>
        </p:spPr>
        <p:txBody>
          <a:bodyPr>
            <a:normAutofit lnSpcReduction="10000"/>
          </a:bodyPr>
          <a:lstStyle/>
          <a:p>
            <a:r>
              <a:rPr lang="en-CA" dirty="0"/>
              <a:t>For your organization</a:t>
            </a:r>
          </a:p>
        </p:txBody>
      </p:sp>
      <p:sp>
        <p:nvSpPr>
          <p:cNvPr id="4" name="Text Placeholder 3">
            <a:extLst>
              <a:ext uri="{FF2B5EF4-FFF2-40B4-BE49-F238E27FC236}">
                <a16:creationId xmlns:a16="http://schemas.microsoft.com/office/drawing/2014/main" id="{65A56196-CC82-8832-2033-8C469621541D}"/>
              </a:ext>
            </a:extLst>
          </p:cNvPr>
          <p:cNvSpPr>
            <a:spLocks noGrp="1"/>
          </p:cNvSpPr>
          <p:nvPr>
            <p:ph type="body" sz="quarter" idx="15"/>
          </p:nvPr>
        </p:nvSpPr>
        <p:spPr>
          <a:solidFill>
            <a:srgbClr val="E6E6E6"/>
          </a:solidFill>
        </p:spPr>
        <p:txBody>
          <a:bodyPr>
            <a:normAutofit/>
          </a:bodyPr>
          <a:lstStyle/>
          <a:p>
            <a:r>
              <a:rPr lang="en-CA" dirty="0"/>
              <a:t>Accountability to community and board members (where applicable)</a:t>
            </a:r>
          </a:p>
          <a:p>
            <a:r>
              <a:rPr lang="en-CA" dirty="0"/>
              <a:t>An extension of your mission and vision, and demonstrate your impact</a:t>
            </a:r>
          </a:p>
          <a:p>
            <a:r>
              <a:rPr lang="en-CA" dirty="0"/>
              <a:t>To support organization learning </a:t>
            </a:r>
          </a:p>
          <a:p>
            <a:r>
              <a:rPr lang="en-CA" i="1" dirty="0"/>
              <a:t>To understand true cost of your program </a:t>
            </a:r>
          </a:p>
          <a:p>
            <a:endParaRPr lang="en-CA" dirty="0"/>
          </a:p>
          <a:p>
            <a:endParaRPr lang="en-CA" dirty="0"/>
          </a:p>
        </p:txBody>
      </p:sp>
      <p:sp>
        <p:nvSpPr>
          <p:cNvPr id="5" name="Text Placeholder 4">
            <a:extLst>
              <a:ext uri="{FF2B5EF4-FFF2-40B4-BE49-F238E27FC236}">
                <a16:creationId xmlns:a16="http://schemas.microsoft.com/office/drawing/2014/main" id="{08265449-429B-4BB8-0B25-28F07ED34785}"/>
              </a:ext>
            </a:extLst>
          </p:cNvPr>
          <p:cNvSpPr>
            <a:spLocks noGrp="1"/>
          </p:cNvSpPr>
          <p:nvPr>
            <p:ph type="body" sz="quarter" idx="19"/>
          </p:nvPr>
        </p:nvSpPr>
        <p:spPr>
          <a:solidFill>
            <a:srgbClr val="E6E6E6"/>
          </a:solidFill>
        </p:spPr>
        <p:txBody>
          <a:bodyPr/>
          <a:lstStyle/>
          <a:p>
            <a:r>
              <a:rPr lang="en-CA" dirty="0"/>
              <a:t>Accountability to their board and funders (government); community </a:t>
            </a:r>
          </a:p>
          <a:p>
            <a:r>
              <a:rPr lang="en-CA" dirty="0"/>
              <a:t>Demonstrate impact of investment </a:t>
            </a:r>
          </a:p>
          <a:p>
            <a:r>
              <a:rPr lang="en-CA" dirty="0"/>
              <a:t>To understand community learning and practice </a:t>
            </a:r>
          </a:p>
          <a:p>
            <a:r>
              <a:rPr lang="en-CA" dirty="0"/>
              <a:t>To improve future applications with aggregated data </a:t>
            </a:r>
          </a:p>
        </p:txBody>
      </p:sp>
      <p:sp>
        <p:nvSpPr>
          <p:cNvPr id="6" name="Text Placeholder 5">
            <a:extLst>
              <a:ext uri="{FF2B5EF4-FFF2-40B4-BE49-F238E27FC236}">
                <a16:creationId xmlns:a16="http://schemas.microsoft.com/office/drawing/2014/main" id="{A52B34A9-21B4-3AFE-6286-89DF8A6EC17D}"/>
              </a:ext>
            </a:extLst>
          </p:cNvPr>
          <p:cNvSpPr>
            <a:spLocks noGrp="1"/>
          </p:cNvSpPr>
          <p:nvPr>
            <p:ph type="body" sz="quarter" idx="13"/>
          </p:nvPr>
        </p:nvSpPr>
        <p:spPr/>
        <p:txBody>
          <a:bodyPr>
            <a:normAutofit lnSpcReduction="10000"/>
          </a:bodyPr>
          <a:lstStyle/>
          <a:p>
            <a:r>
              <a:rPr lang="en-CA" dirty="0"/>
              <a:t>Purpose of Reporting </a:t>
            </a:r>
          </a:p>
        </p:txBody>
      </p:sp>
    </p:spTree>
    <p:extLst>
      <p:ext uri="{BB962C8B-B14F-4D97-AF65-F5344CB8AC3E}">
        <p14:creationId xmlns:p14="http://schemas.microsoft.com/office/powerpoint/2010/main" val="3968768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D34176-70E5-D61C-CC3D-B33BEF0D7FAE}"/>
              </a:ext>
            </a:extLst>
          </p:cNvPr>
          <p:cNvSpPr>
            <a:spLocks noGrp="1"/>
          </p:cNvSpPr>
          <p:nvPr>
            <p:ph type="body" sz="quarter" idx="13"/>
          </p:nvPr>
        </p:nvSpPr>
        <p:spPr/>
        <p:txBody>
          <a:bodyPr>
            <a:normAutofit lnSpcReduction="10000"/>
          </a:bodyPr>
          <a:lstStyle/>
          <a:p>
            <a:r>
              <a:rPr lang="en-CA" dirty="0"/>
              <a:t>Reporting Practice </a:t>
            </a:r>
          </a:p>
        </p:txBody>
      </p:sp>
      <p:sp>
        <p:nvSpPr>
          <p:cNvPr id="3" name="Text Placeholder 2">
            <a:extLst>
              <a:ext uri="{FF2B5EF4-FFF2-40B4-BE49-F238E27FC236}">
                <a16:creationId xmlns:a16="http://schemas.microsoft.com/office/drawing/2014/main" id="{4535B8A9-6FD2-EFA9-BE31-9D4D91657827}"/>
              </a:ext>
            </a:extLst>
          </p:cNvPr>
          <p:cNvSpPr>
            <a:spLocks noGrp="1"/>
          </p:cNvSpPr>
          <p:nvPr>
            <p:ph type="body" sz="quarter" idx="15"/>
          </p:nvPr>
        </p:nvSpPr>
        <p:spPr>
          <a:xfrm>
            <a:off x="3133618" y="1649060"/>
            <a:ext cx="8629757" cy="4392000"/>
          </a:xfrm>
        </p:spPr>
        <p:txBody>
          <a:bodyPr>
            <a:normAutofit fontScale="92500" lnSpcReduction="10000"/>
          </a:bodyPr>
          <a:lstStyle/>
          <a:p>
            <a:pPr marL="0" indent="0">
              <a:buNone/>
            </a:pPr>
            <a:endParaRPr lang="en-CA" dirty="0"/>
          </a:p>
          <a:p>
            <a:r>
              <a:rPr lang="en-CA" dirty="0"/>
              <a:t>Identify what were the </a:t>
            </a:r>
            <a:r>
              <a:rPr lang="en-CA" dirty="0">
                <a:solidFill>
                  <a:srgbClr val="ED6B00"/>
                </a:solidFill>
              </a:rPr>
              <a:t>markers of success </a:t>
            </a:r>
            <a:r>
              <a:rPr lang="en-CA" dirty="0"/>
              <a:t>named in your grant application </a:t>
            </a:r>
          </a:p>
          <a:p>
            <a:r>
              <a:rPr lang="en-CA" dirty="0"/>
              <a:t>Identify what does your organization want to </a:t>
            </a:r>
            <a:r>
              <a:rPr lang="en-CA" dirty="0">
                <a:solidFill>
                  <a:srgbClr val="ED6B00"/>
                </a:solidFill>
              </a:rPr>
              <a:t>learn</a:t>
            </a:r>
            <a:r>
              <a:rPr lang="en-CA" dirty="0"/>
              <a:t> from delivering this project (goals)</a:t>
            </a:r>
          </a:p>
          <a:p>
            <a:r>
              <a:rPr lang="en-CA" dirty="0"/>
              <a:t>Review what the funder wants you to report on – Start a </a:t>
            </a:r>
            <a:r>
              <a:rPr lang="en-CA" dirty="0">
                <a:solidFill>
                  <a:srgbClr val="ED6B00"/>
                </a:solidFill>
              </a:rPr>
              <a:t>tracking tool</a:t>
            </a:r>
            <a:r>
              <a:rPr lang="en-CA" dirty="0"/>
              <a:t> for the data points </a:t>
            </a:r>
          </a:p>
          <a:p>
            <a:r>
              <a:rPr lang="en-CA" dirty="0"/>
              <a:t>Understand what you want to </a:t>
            </a:r>
            <a:r>
              <a:rPr lang="en-CA" dirty="0">
                <a:solidFill>
                  <a:srgbClr val="ED6B00"/>
                </a:solidFill>
              </a:rPr>
              <a:t>evaluate </a:t>
            </a:r>
            <a:r>
              <a:rPr lang="en-CA" dirty="0"/>
              <a:t>in relationship to your outcome </a:t>
            </a:r>
          </a:p>
          <a:p>
            <a:r>
              <a:rPr lang="en-CA" dirty="0"/>
              <a:t>Ensure that your </a:t>
            </a:r>
            <a:r>
              <a:rPr lang="en-CA" dirty="0">
                <a:solidFill>
                  <a:srgbClr val="FC6F31"/>
                </a:solidFill>
              </a:rPr>
              <a:t>team understands goals </a:t>
            </a:r>
            <a:r>
              <a:rPr lang="en-CA" dirty="0"/>
              <a:t>of the project and deliverables </a:t>
            </a:r>
          </a:p>
        </p:txBody>
      </p:sp>
      <p:sp>
        <p:nvSpPr>
          <p:cNvPr id="4" name="Text Placeholder 3">
            <a:extLst>
              <a:ext uri="{FF2B5EF4-FFF2-40B4-BE49-F238E27FC236}">
                <a16:creationId xmlns:a16="http://schemas.microsoft.com/office/drawing/2014/main" id="{B1A785B1-C4FE-9500-69FE-45628510EDAC}"/>
              </a:ext>
            </a:extLst>
          </p:cNvPr>
          <p:cNvSpPr>
            <a:spLocks noGrp="1"/>
          </p:cNvSpPr>
          <p:nvPr>
            <p:ph type="body" sz="quarter" idx="14"/>
          </p:nvPr>
        </p:nvSpPr>
        <p:spPr/>
        <p:txBody>
          <a:bodyPr>
            <a:normAutofit lnSpcReduction="10000"/>
          </a:bodyPr>
          <a:lstStyle/>
          <a:p>
            <a:r>
              <a:rPr lang="en-CA" dirty="0"/>
              <a:t>Investing in good practices, early!</a:t>
            </a:r>
          </a:p>
        </p:txBody>
      </p:sp>
      <p:sp>
        <p:nvSpPr>
          <p:cNvPr id="5" name="Oval 4">
            <a:extLst>
              <a:ext uri="{FF2B5EF4-FFF2-40B4-BE49-F238E27FC236}">
                <a16:creationId xmlns:a16="http://schemas.microsoft.com/office/drawing/2014/main" id="{AA26C65C-0A82-D576-3BEE-CC91493A889F}"/>
              </a:ext>
            </a:extLst>
          </p:cNvPr>
          <p:cNvSpPr/>
          <p:nvPr/>
        </p:nvSpPr>
        <p:spPr>
          <a:xfrm>
            <a:off x="319087" y="2103633"/>
            <a:ext cx="2814531" cy="2663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t>Great! NOW YOU HAVE A GRANT…</a:t>
            </a:r>
          </a:p>
        </p:txBody>
      </p:sp>
    </p:spTree>
    <p:extLst>
      <p:ext uri="{BB962C8B-B14F-4D97-AF65-F5344CB8AC3E}">
        <p14:creationId xmlns:p14="http://schemas.microsoft.com/office/powerpoint/2010/main" val="1253625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0FEC8F-A822-A482-57E1-1BFE1ED08211}"/>
              </a:ext>
            </a:extLst>
          </p:cNvPr>
          <p:cNvSpPr>
            <a:spLocks noGrp="1"/>
          </p:cNvSpPr>
          <p:nvPr>
            <p:ph type="body" sz="quarter" idx="13"/>
          </p:nvPr>
        </p:nvSpPr>
        <p:spPr/>
        <p:txBody>
          <a:bodyPr>
            <a:normAutofit lnSpcReduction="10000"/>
          </a:bodyPr>
          <a:lstStyle/>
          <a:p>
            <a:r>
              <a:rPr lang="en-CA" dirty="0"/>
              <a:t>Reporting Practice	</a:t>
            </a:r>
          </a:p>
        </p:txBody>
      </p:sp>
      <p:sp>
        <p:nvSpPr>
          <p:cNvPr id="3" name="Text Placeholder 2">
            <a:extLst>
              <a:ext uri="{FF2B5EF4-FFF2-40B4-BE49-F238E27FC236}">
                <a16:creationId xmlns:a16="http://schemas.microsoft.com/office/drawing/2014/main" id="{E6F4BD94-D7B0-5A62-F9D9-D2D4ABDA6A97}"/>
              </a:ext>
            </a:extLst>
          </p:cNvPr>
          <p:cNvSpPr>
            <a:spLocks noGrp="1"/>
          </p:cNvSpPr>
          <p:nvPr>
            <p:ph type="body" sz="quarter" idx="15"/>
          </p:nvPr>
        </p:nvSpPr>
        <p:spPr>
          <a:xfrm>
            <a:off x="319089" y="1649059"/>
            <a:ext cx="8578332" cy="4402419"/>
          </a:xfrm>
        </p:spPr>
        <p:txBody>
          <a:bodyPr/>
          <a:lstStyle/>
          <a:p>
            <a:r>
              <a:rPr lang="en-CA" dirty="0"/>
              <a:t>Understand the terms and conditions of your grant</a:t>
            </a:r>
          </a:p>
          <a:p>
            <a:pPr lvl="1"/>
            <a:r>
              <a:rPr lang="en-CA" dirty="0"/>
              <a:t>Review the policies that support your budget, project plan &amp; evaluation needs</a:t>
            </a:r>
          </a:p>
          <a:p>
            <a:r>
              <a:rPr lang="en-CA" dirty="0"/>
              <a:t>Understand how will your grant manager work with you</a:t>
            </a:r>
          </a:p>
          <a:p>
            <a:r>
              <a:rPr lang="en-CA" dirty="0"/>
              <a:t>Due dates for report(s) </a:t>
            </a:r>
          </a:p>
          <a:p>
            <a:r>
              <a:rPr lang="en-CA" dirty="0"/>
              <a:t>Evaluation requirements </a:t>
            </a:r>
          </a:p>
          <a:p>
            <a:pPr lvl="1"/>
            <a:r>
              <a:rPr lang="en-CA" dirty="0"/>
              <a:t>Time your evaluation appropriately, and understand what’s feasible</a:t>
            </a:r>
          </a:p>
          <a:p>
            <a:endParaRPr lang="en-CA" dirty="0"/>
          </a:p>
          <a:p>
            <a:endParaRPr lang="en-CA" dirty="0"/>
          </a:p>
        </p:txBody>
      </p:sp>
      <p:sp>
        <p:nvSpPr>
          <p:cNvPr id="4" name="Text Placeholder 3">
            <a:extLst>
              <a:ext uri="{FF2B5EF4-FFF2-40B4-BE49-F238E27FC236}">
                <a16:creationId xmlns:a16="http://schemas.microsoft.com/office/drawing/2014/main" id="{62B4871A-6DB0-4CCB-CE8D-2F12F454710C}"/>
              </a:ext>
            </a:extLst>
          </p:cNvPr>
          <p:cNvSpPr>
            <a:spLocks noGrp="1"/>
          </p:cNvSpPr>
          <p:nvPr>
            <p:ph type="body" sz="quarter" idx="14"/>
          </p:nvPr>
        </p:nvSpPr>
        <p:spPr/>
        <p:txBody>
          <a:bodyPr>
            <a:normAutofit lnSpcReduction="10000"/>
          </a:bodyPr>
          <a:lstStyle/>
          <a:p>
            <a:r>
              <a:rPr lang="en-CA" dirty="0"/>
              <a:t>Understand your grant requirements </a:t>
            </a:r>
          </a:p>
        </p:txBody>
      </p:sp>
      <p:pic>
        <p:nvPicPr>
          <p:cNvPr id="1028" name="Picture 4" descr="Grants vs Loans: Understanding Non-Dilutive Funding Options | by Pocketed  Grant Platform | Medium">
            <a:extLst>
              <a:ext uri="{FF2B5EF4-FFF2-40B4-BE49-F238E27FC236}">
                <a16:creationId xmlns:a16="http://schemas.microsoft.com/office/drawing/2014/main" id="{D6B8A53F-0C2A-3877-3588-67A8B08204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1202" y="4068801"/>
            <a:ext cx="3388015" cy="1897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887418"/>
      </p:ext>
    </p:extLst>
  </p:cSld>
  <p:clrMapOvr>
    <a:masterClrMapping/>
  </p:clrMapOvr>
</p:sld>
</file>

<file path=ppt/theme/theme1.xml><?xml version="1.0" encoding="utf-8"?>
<a:theme xmlns:a="http://schemas.openxmlformats.org/drawingml/2006/main" name="YOF Primary Theme">
  <a:themeElements>
    <a:clrScheme name="YOF">
      <a:dk1>
        <a:srgbClr val="000000"/>
      </a:dk1>
      <a:lt1>
        <a:srgbClr val="FFFFFF"/>
      </a:lt1>
      <a:dk2>
        <a:srgbClr val="44546A"/>
      </a:dk2>
      <a:lt2>
        <a:srgbClr val="E7E6E6"/>
      </a:lt2>
      <a:accent1>
        <a:srgbClr val="F8CD2C"/>
      </a:accent1>
      <a:accent2>
        <a:srgbClr val="FA7E04"/>
      </a:accent2>
      <a:accent3>
        <a:srgbClr val="FE6169"/>
      </a:accent3>
      <a:accent4>
        <a:srgbClr val="FC6F30"/>
      </a:accent4>
      <a:accent5>
        <a:srgbClr val="DF5CA3"/>
      </a:accent5>
      <a:accent6>
        <a:srgbClr val="C05CD8"/>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TF_21-095_PPT" id="{B07A1042-9077-1745-9786-5CB40B61400F}" vid="{1248DECC-CEF5-4A43-B027-D623EB50D438}"/>
    </a:ext>
  </a:extLst>
</a:theme>
</file>

<file path=ppt/theme/theme2.xml><?xml version="1.0" encoding="utf-8"?>
<a:theme xmlns:a="http://schemas.openxmlformats.org/drawingml/2006/main" name="YOF Secondary Theme 1">
  <a:themeElements>
    <a:clrScheme name="YOF">
      <a:dk1>
        <a:srgbClr val="000000"/>
      </a:dk1>
      <a:lt1>
        <a:srgbClr val="FFFFFF"/>
      </a:lt1>
      <a:dk2>
        <a:srgbClr val="44546A"/>
      </a:dk2>
      <a:lt2>
        <a:srgbClr val="E7E6E6"/>
      </a:lt2>
      <a:accent1>
        <a:srgbClr val="F8CD2C"/>
      </a:accent1>
      <a:accent2>
        <a:srgbClr val="FA7E04"/>
      </a:accent2>
      <a:accent3>
        <a:srgbClr val="FE6169"/>
      </a:accent3>
      <a:accent4>
        <a:srgbClr val="FC6F30"/>
      </a:accent4>
      <a:accent5>
        <a:srgbClr val="DF5CA3"/>
      </a:accent5>
      <a:accent6>
        <a:srgbClr val="C05CD8"/>
      </a:accent6>
      <a:hlink>
        <a:srgbClr val="000000"/>
      </a:hlink>
      <a:folHlink>
        <a:srgbClr val="000000"/>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YOF Secondary Theme 2">
  <a:themeElements>
    <a:clrScheme name="YOF">
      <a:dk1>
        <a:srgbClr val="000000"/>
      </a:dk1>
      <a:lt1>
        <a:srgbClr val="FFFFFF"/>
      </a:lt1>
      <a:dk2>
        <a:srgbClr val="44546A"/>
      </a:dk2>
      <a:lt2>
        <a:srgbClr val="E7E6E6"/>
      </a:lt2>
      <a:accent1>
        <a:srgbClr val="F8CD2C"/>
      </a:accent1>
      <a:accent2>
        <a:srgbClr val="FA7E04"/>
      </a:accent2>
      <a:accent3>
        <a:srgbClr val="FE6169"/>
      </a:accent3>
      <a:accent4>
        <a:srgbClr val="FC6F30"/>
      </a:accent4>
      <a:accent5>
        <a:srgbClr val="DF5CA3"/>
      </a:accent5>
      <a:accent6>
        <a:srgbClr val="C05CD8"/>
      </a:accent6>
      <a:hlink>
        <a:srgbClr val="000000"/>
      </a:hlink>
      <a:folHlink>
        <a:srgbClr val="000000"/>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YOF Primary Theme">
  <a:themeElements>
    <a:clrScheme name="YOF">
      <a:dk1>
        <a:srgbClr val="000000"/>
      </a:dk1>
      <a:lt1>
        <a:srgbClr val="FFFFFF"/>
      </a:lt1>
      <a:dk2>
        <a:srgbClr val="44546A"/>
      </a:dk2>
      <a:lt2>
        <a:srgbClr val="E7E6E6"/>
      </a:lt2>
      <a:accent1>
        <a:srgbClr val="F8CD2C"/>
      </a:accent1>
      <a:accent2>
        <a:srgbClr val="FA7E04"/>
      </a:accent2>
      <a:accent3>
        <a:srgbClr val="FE6169"/>
      </a:accent3>
      <a:accent4>
        <a:srgbClr val="FC6F30"/>
      </a:accent4>
      <a:accent5>
        <a:srgbClr val="DF5CA3"/>
      </a:accent5>
      <a:accent6>
        <a:srgbClr val="C05CD8"/>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TF_21-095_PPT" id="{B07A1042-9077-1745-9786-5CB40B61400F}" vid="{1248DECC-CEF5-4A43-B027-D623EB50D43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OTF_21-095_PPT</Template>
  <TotalTime>59199</TotalTime>
  <Words>1164</Words>
  <Application>Microsoft Office PowerPoint</Application>
  <PresentationFormat>Widescreen</PresentationFormat>
  <Paragraphs>138</Paragraphs>
  <Slides>15</Slides>
  <Notes>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15</vt:i4>
      </vt:variant>
    </vt:vector>
  </HeadingPairs>
  <TitlesOfParts>
    <vt:vector size="25" baseType="lpstr">
      <vt:lpstr>Arial</vt:lpstr>
      <vt:lpstr>Calibri</vt:lpstr>
      <vt:lpstr>Courier New</vt:lpstr>
      <vt:lpstr>Open Sans</vt:lpstr>
      <vt:lpstr>Trebuchet MS</vt:lpstr>
      <vt:lpstr>Wingdings</vt:lpstr>
      <vt:lpstr>YOF Primary Theme</vt:lpstr>
      <vt:lpstr>YOF Secondary Theme 1</vt:lpstr>
      <vt:lpstr>YOF Secondary Theme 2</vt:lpstr>
      <vt:lpstr>1_YOF Primary Theme</vt:lpstr>
      <vt:lpstr>YOF: Reporting to Funders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Opportunities Fund</dc:title>
  <dc:creator>Chris Shepherd</dc:creator>
  <cp:lastModifiedBy>Shewhat Zeru</cp:lastModifiedBy>
  <cp:revision>147</cp:revision>
  <cp:lastPrinted>2021-10-06T12:59:05Z</cp:lastPrinted>
  <dcterms:created xsi:type="dcterms:W3CDTF">2021-10-06T20:43:11Z</dcterms:created>
  <dcterms:modified xsi:type="dcterms:W3CDTF">2022-05-27T11:33:59Z</dcterms:modified>
</cp:coreProperties>
</file>